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0" r:id="rId1"/>
  </p:sldMasterIdLst>
  <p:notesMasterIdLst>
    <p:notesMasterId r:id="rId27"/>
  </p:notesMasterIdLst>
  <p:sldIdLst>
    <p:sldId id="256" r:id="rId2"/>
    <p:sldId id="557" r:id="rId3"/>
    <p:sldId id="257" r:id="rId4"/>
    <p:sldId id="556" r:id="rId5"/>
    <p:sldId id="558" r:id="rId6"/>
    <p:sldId id="258" r:id="rId7"/>
    <p:sldId id="322" r:id="rId8"/>
    <p:sldId id="323" r:id="rId9"/>
    <p:sldId id="559" r:id="rId10"/>
    <p:sldId id="333" r:id="rId11"/>
    <p:sldId id="259" r:id="rId12"/>
    <p:sldId id="563" r:id="rId13"/>
    <p:sldId id="564" r:id="rId14"/>
    <p:sldId id="565" r:id="rId15"/>
    <p:sldId id="687" r:id="rId16"/>
    <p:sldId id="566" r:id="rId17"/>
    <p:sldId id="688" r:id="rId18"/>
    <p:sldId id="567" r:id="rId19"/>
    <p:sldId id="568" r:id="rId20"/>
    <p:sldId id="689" r:id="rId21"/>
    <p:sldId id="569" r:id="rId22"/>
    <p:sldId id="673" r:id="rId23"/>
    <p:sldId id="674" r:id="rId24"/>
    <p:sldId id="570" r:id="rId25"/>
    <p:sldId id="672" r:id="rId2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Osaka" charset="0"/>
        <a:cs typeface="Osaka" charset="0"/>
      </a:defRPr>
    </a:lvl1pPr>
    <a:lvl2pPr marL="457200" algn="l" rtl="0" eaLnBrk="0" fontAlgn="base" hangingPunct="0">
      <a:spcBef>
        <a:spcPct val="0"/>
      </a:spcBef>
      <a:spcAft>
        <a:spcPct val="0"/>
      </a:spcAft>
      <a:defRPr kern="1200">
        <a:solidFill>
          <a:schemeClr val="tx1"/>
        </a:solidFill>
        <a:latin typeface="Arial" charset="0"/>
        <a:ea typeface="Osaka" charset="0"/>
        <a:cs typeface="Osaka" charset="0"/>
      </a:defRPr>
    </a:lvl2pPr>
    <a:lvl3pPr marL="914400" algn="l" rtl="0" eaLnBrk="0" fontAlgn="base" hangingPunct="0">
      <a:spcBef>
        <a:spcPct val="0"/>
      </a:spcBef>
      <a:spcAft>
        <a:spcPct val="0"/>
      </a:spcAft>
      <a:defRPr kern="1200">
        <a:solidFill>
          <a:schemeClr val="tx1"/>
        </a:solidFill>
        <a:latin typeface="Arial" charset="0"/>
        <a:ea typeface="Osaka" charset="0"/>
        <a:cs typeface="Osaka" charset="0"/>
      </a:defRPr>
    </a:lvl3pPr>
    <a:lvl4pPr marL="1371600" algn="l" rtl="0" eaLnBrk="0" fontAlgn="base" hangingPunct="0">
      <a:spcBef>
        <a:spcPct val="0"/>
      </a:spcBef>
      <a:spcAft>
        <a:spcPct val="0"/>
      </a:spcAft>
      <a:defRPr kern="1200">
        <a:solidFill>
          <a:schemeClr val="tx1"/>
        </a:solidFill>
        <a:latin typeface="Arial" charset="0"/>
        <a:ea typeface="Osaka" charset="0"/>
        <a:cs typeface="Osaka" charset="0"/>
      </a:defRPr>
    </a:lvl4pPr>
    <a:lvl5pPr marL="1828800" algn="l" rtl="0" eaLnBrk="0" fontAlgn="base" hangingPunct="0">
      <a:spcBef>
        <a:spcPct val="0"/>
      </a:spcBef>
      <a:spcAft>
        <a:spcPct val="0"/>
      </a:spcAft>
      <a:defRPr kern="1200">
        <a:solidFill>
          <a:schemeClr val="tx1"/>
        </a:solidFill>
        <a:latin typeface="Arial" charset="0"/>
        <a:ea typeface="Osaka" charset="0"/>
        <a:cs typeface="Osaka" charset="0"/>
      </a:defRPr>
    </a:lvl5pPr>
    <a:lvl6pPr marL="2286000" algn="l" defTabSz="457200" rtl="0" eaLnBrk="1" latinLnBrk="0" hangingPunct="1">
      <a:defRPr kern="1200">
        <a:solidFill>
          <a:schemeClr val="tx1"/>
        </a:solidFill>
        <a:latin typeface="Arial" charset="0"/>
        <a:ea typeface="Osaka" charset="0"/>
        <a:cs typeface="Osaka" charset="0"/>
      </a:defRPr>
    </a:lvl6pPr>
    <a:lvl7pPr marL="2743200" algn="l" defTabSz="457200" rtl="0" eaLnBrk="1" latinLnBrk="0" hangingPunct="1">
      <a:defRPr kern="1200">
        <a:solidFill>
          <a:schemeClr val="tx1"/>
        </a:solidFill>
        <a:latin typeface="Arial" charset="0"/>
        <a:ea typeface="Osaka" charset="0"/>
        <a:cs typeface="Osaka" charset="0"/>
      </a:defRPr>
    </a:lvl7pPr>
    <a:lvl8pPr marL="3200400" algn="l" defTabSz="457200" rtl="0" eaLnBrk="1" latinLnBrk="0" hangingPunct="1">
      <a:defRPr kern="1200">
        <a:solidFill>
          <a:schemeClr val="tx1"/>
        </a:solidFill>
        <a:latin typeface="Arial" charset="0"/>
        <a:ea typeface="Osaka" charset="0"/>
        <a:cs typeface="Osaka" charset="0"/>
      </a:defRPr>
    </a:lvl8pPr>
    <a:lvl9pPr marL="3657600" algn="l" defTabSz="457200" rtl="0" eaLnBrk="1" latinLnBrk="0" hangingPunct="1">
      <a:defRPr kern="1200">
        <a:solidFill>
          <a:schemeClr val="tx1"/>
        </a:solidFill>
        <a:latin typeface="Arial" charset="0"/>
        <a:ea typeface="Osaka" charset="0"/>
        <a:cs typeface="Osaka"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00C0C2"/>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1" autoAdjust="0"/>
    <p:restoredTop sz="96123" autoAdjust="0"/>
  </p:normalViewPr>
  <p:slideViewPr>
    <p:cSldViewPr>
      <p:cViewPr>
        <p:scale>
          <a:sx n="52" d="100"/>
          <a:sy n="52" d="100"/>
        </p:scale>
        <p:origin x="-42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1" d="100"/>
        <a:sy n="201" d="100"/>
      </p:scale>
      <p:origin x="0" y="2633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63AA67A5-3494-9449-B7B3-3EAE6AB5386B}" type="datetimeFigureOut">
              <a:rPr lang="en-US"/>
              <a:pPr/>
              <a:t>5/12/2014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CEBFB47F-CCEF-744A-857E-F8F35AB6B452}" type="slidenum">
              <a:rPr lang="en-US"/>
              <a:pPr/>
              <a:t>‹#›</a:t>
            </a:fld>
            <a:endParaRPr lang="en-US"/>
          </a:p>
        </p:txBody>
      </p:sp>
    </p:spTree>
    <p:extLst>
      <p:ext uri="{BB962C8B-B14F-4D97-AF65-F5344CB8AC3E}">
        <p14:creationId xmlns:p14="http://schemas.microsoft.com/office/powerpoint/2010/main" val="30670785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99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399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Osaka" charset="0"/>
                <a:cs typeface="Osaka" charset="0"/>
              </a:defRPr>
            </a:lvl1pPr>
            <a:lvl2pPr marL="742950" indent="-285750">
              <a:defRPr>
                <a:solidFill>
                  <a:schemeClr val="tx1"/>
                </a:solidFill>
                <a:latin typeface="Arial" charset="0"/>
                <a:ea typeface="Osaka" charset="0"/>
                <a:cs typeface="Osaka" charset="0"/>
              </a:defRPr>
            </a:lvl2pPr>
            <a:lvl3pPr marL="1143000" indent="-228600">
              <a:defRPr>
                <a:solidFill>
                  <a:schemeClr val="tx1"/>
                </a:solidFill>
                <a:latin typeface="Arial" charset="0"/>
                <a:ea typeface="Osaka" charset="0"/>
                <a:cs typeface="Osaka" charset="0"/>
              </a:defRPr>
            </a:lvl3pPr>
            <a:lvl4pPr marL="1600200" indent="-228600">
              <a:defRPr>
                <a:solidFill>
                  <a:schemeClr val="tx1"/>
                </a:solidFill>
                <a:latin typeface="Arial" charset="0"/>
                <a:ea typeface="Osaka" charset="0"/>
                <a:cs typeface="Osaka" charset="0"/>
              </a:defRPr>
            </a:lvl4pPr>
            <a:lvl5pPr marL="2057400" indent="-22860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fld id="{F75D82C9-CCBD-6B4B-8F94-B85553D635F1}"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8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38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sz="2400">
              <a:latin typeface="Calibri" charset="0"/>
            </a:endParaRPr>
          </a:p>
        </p:txBody>
      </p:sp>
      <p:sp>
        <p:nvSpPr>
          <p:cNvPr id="438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Osaka" charset="0"/>
                <a:cs typeface="Osaka" charset="0"/>
              </a:defRPr>
            </a:lvl1pPr>
            <a:lvl2pPr marL="742950" indent="-285750">
              <a:defRPr>
                <a:solidFill>
                  <a:schemeClr val="tx1"/>
                </a:solidFill>
                <a:latin typeface="Arial" charset="0"/>
                <a:ea typeface="Osaka" charset="0"/>
                <a:cs typeface="Osaka" charset="0"/>
              </a:defRPr>
            </a:lvl2pPr>
            <a:lvl3pPr marL="1143000" indent="-228600">
              <a:defRPr>
                <a:solidFill>
                  <a:schemeClr val="tx1"/>
                </a:solidFill>
                <a:latin typeface="Arial" charset="0"/>
                <a:ea typeface="Osaka" charset="0"/>
                <a:cs typeface="Osaka" charset="0"/>
              </a:defRPr>
            </a:lvl3pPr>
            <a:lvl4pPr marL="1600200" indent="-228600">
              <a:defRPr>
                <a:solidFill>
                  <a:schemeClr val="tx1"/>
                </a:solidFill>
                <a:latin typeface="Arial" charset="0"/>
                <a:ea typeface="Osaka" charset="0"/>
                <a:cs typeface="Osaka" charset="0"/>
              </a:defRPr>
            </a:lvl4pPr>
            <a:lvl5pPr marL="2057400" indent="-22860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fld id="{FE1977BE-0A47-2142-9EEA-3F3F2E44675A}"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39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439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Osaka" charset="0"/>
                <a:cs typeface="Osaka" charset="0"/>
              </a:defRPr>
            </a:lvl1pPr>
            <a:lvl2pPr marL="742950" indent="-285750">
              <a:defRPr>
                <a:solidFill>
                  <a:schemeClr val="tx1"/>
                </a:solidFill>
                <a:latin typeface="Arial" charset="0"/>
                <a:ea typeface="Osaka" charset="0"/>
                <a:cs typeface="Osaka" charset="0"/>
              </a:defRPr>
            </a:lvl2pPr>
            <a:lvl3pPr marL="1143000" indent="-228600">
              <a:defRPr>
                <a:solidFill>
                  <a:schemeClr val="tx1"/>
                </a:solidFill>
                <a:latin typeface="Arial" charset="0"/>
                <a:ea typeface="Osaka" charset="0"/>
                <a:cs typeface="Osaka" charset="0"/>
              </a:defRPr>
            </a:lvl3pPr>
            <a:lvl4pPr marL="1600200" indent="-228600">
              <a:defRPr>
                <a:solidFill>
                  <a:schemeClr val="tx1"/>
                </a:solidFill>
                <a:latin typeface="Arial" charset="0"/>
                <a:ea typeface="Osaka" charset="0"/>
                <a:cs typeface="Osaka" charset="0"/>
              </a:defRPr>
            </a:lvl4pPr>
            <a:lvl5pPr marL="2057400" indent="-22860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fld id="{8578B299-B73E-4F47-86A8-21F3C2F13FBC}"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40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
        <p:nvSpPr>
          <p:cNvPr id="440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Osaka" charset="0"/>
                <a:cs typeface="Osaka" charset="0"/>
              </a:defRPr>
            </a:lvl1pPr>
            <a:lvl2pPr marL="742950" indent="-285750">
              <a:defRPr>
                <a:solidFill>
                  <a:schemeClr val="tx1"/>
                </a:solidFill>
                <a:latin typeface="Arial" charset="0"/>
                <a:ea typeface="Osaka" charset="0"/>
                <a:cs typeface="Osaka" charset="0"/>
              </a:defRPr>
            </a:lvl2pPr>
            <a:lvl3pPr marL="1143000" indent="-228600">
              <a:defRPr>
                <a:solidFill>
                  <a:schemeClr val="tx1"/>
                </a:solidFill>
                <a:latin typeface="Arial" charset="0"/>
                <a:ea typeface="Osaka" charset="0"/>
                <a:cs typeface="Osaka" charset="0"/>
              </a:defRPr>
            </a:lvl3pPr>
            <a:lvl4pPr marL="1600200" indent="-228600">
              <a:defRPr>
                <a:solidFill>
                  <a:schemeClr val="tx1"/>
                </a:solidFill>
                <a:latin typeface="Arial" charset="0"/>
                <a:ea typeface="Osaka" charset="0"/>
                <a:cs typeface="Osaka" charset="0"/>
              </a:defRPr>
            </a:lvl4pPr>
            <a:lvl5pPr marL="2057400" indent="-22860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fld id="{B26BEF6D-1F51-8B48-AA49-63223C1F4161}"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41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
        <p:nvSpPr>
          <p:cNvPr id="441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Osaka" charset="0"/>
                <a:cs typeface="Osaka" charset="0"/>
              </a:defRPr>
            </a:lvl1pPr>
            <a:lvl2pPr marL="742950" indent="-285750">
              <a:defRPr>
                <a:solidFill>
                  <a:schemeClr val="tx1"/>
                </a:solidFill>
                <a:latin typeface="Arial" charset="0"/>
                <a:ea typeface="Osaka" charset="0"/>
                <a:cs typeface="Osaka" charset="0"/>
              </a:defRPr>
            </a:lvl2pPr>
            <a:lvl3pPr marL="1143000" indent="-228600">
              <a:defRPr>
                <a:solidFill>
                  <a:schemeClr val="tx1"/>
                </a:solidFill>
                <a:latin typeface="Arial" charset="0"/>
                <a:ea typeface="Osaka" charset="0"/>
                <a:cs typeface="Osaka" charset="0"/>
              </a:defRPr>
            </a:lvl3pPr>
            <a:lvl4pPr marL="1600200" indent="-228600">
              <a:defRPr>
                <a:solidFill>
                  <a:schemeClr val="tx1"/>
                </a:solidFill>
                <a:latin typeface="Arial" charset="0"/>
                <a:ea typeface="Osaka" charset="0"/>
                <a:cs typeface="Osaka" charset="0"/>
              </a:defRPr>
            </a:lvl4pPr>
            <a:lvl5pPr marL="2057400" indent="-22860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fld id="{D682B42B-70A3-8E4C-AD05-EC331938220A}" type="slidenum">
              <a:rPr lang="en-US"/>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42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
        <p:nvSpPr>
          <p:cNvPr id="442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Osaka" charset="0"/>
                <a:cs typeface="Osaka" charset="0"/>
              </a:defRPr>
            </a:lvl1pPr>
            <a:lvl2pPr marL="742950" indent="-285750">
              <a:defRPr>
                <a:solidFill>
                  <a:schemeClr val="tx1"/>
                </a:solidFill>
                <a:latin typeface="Arial" charset="0"/>
                <a:ea typeface="Osaka" charset="0"/>
                <a:cs typeface="Osaka" charset="0"/>
              </a:defRPr>
            </a:lvl2pPr>
            <a:lvl3pPr marL="1143000" indent="-228600">
              <a:defRPr>
                <a:solidFill>
                  <a:schemeClr val="tx1"/>
                </a:solidFill>
                <a:latin typeface="Arial" charset="0"/>
                <a:ea typeface="Osaka" charset="0"/>
                <a:cs typeface="Osaka" charset="0"/>
              </a:defRPr>
            </a:lvl3pPr>
            <a:lvl4pPr marL="1600200" indent="-228600">
              <a:defRPr>
                <a:solidFill>
                  <a:schemeClr val="tx1"/>
                </a:solidFill>
                <a:latin typeface="Arial" charset="0"/>
                <a:ea typeface="Osaka" charset="0"/>
                <a:cs typeface="Osaka" charset="0"/>
              </a:defRPr>
            </a:lvl4pPr>
            <a:lvl5pPr marL="2057400" indent="-22860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fld id="{32740234-5D84-794E-A041-0CC50BE33394}" type="slidenum">
              <a:rPr lang="en-US"/>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42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
        <p:nvSpPr>
          <p:cNvPr id="442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Osaka" charset="0"/>
                <a:cs typeface="Osaka" charset="0"/>
              </a:defRPr>
            </a:lvl1pPr>
            <a:lvl2pPr marL="742950" indent="-285750">
              <a:defRPr>
                <a:solidFill>
                  <a:schemeClr val="tx1"/>
                </a:solidFill>
                <a:latin typeface="Arial" charset="0"/>
                <a:ea typeface="Osaka" charset="0"/>
                <a:cs typeface="Osaka" charset="0"/>
              </a:defRPr>
            </a:lvl2pPr>
            <a:lvl3pPr marL="1143000" indent="-228600">
              <a:defRPr>
                <a:solidFill>
                  <a:schemeClr val="tx1"/>
                </a:solidFill>
                <a:latin typeface="Arial" charset="0"/>
                <a:ea typeface="Osaka" charset="0"/>
                <a:cs typeface="Osaka" charset="0"/>
              </a:defRPr>
            </a:lvl3pPr>
            <a:lvl4pPr marL="1600200" indent="-228600">
              <a:defRPr>
                <a:solidFill>
                  <a:schemeClr val="tx1"/>
                </a:solidFill>
                <a:latin typeface="Arial" charset="0"/>
                <a:ea typeface="Osaka" charset="0"/>
                <a:cs typeface="Osaka" charset="0"/>
              </a:defRPr>
            </a:lvl4pPr>
            <a:lvl5pPr marL="2057400" indent="-22860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fld id="{32740234-5D84-794E-A041-0CC50BE33394}" type="slidenum">
              <a:rPr lang="en-US"/>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43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
        <p:nvSpPr>
          <p:cNvPr id="443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Osaka" charset="0"/>
                <a:cs typeface="Osaka" charset="0"/>
              </a:defRPr>
            </a:lvl1pPr>
            <a:lvl2pPr marL="742950" indent="-285750">
              <a:defRPr>
                <a:solidFill>
                  <a:schemeClr val="tx1"/>
                </a:solidFill>
                <a:latin typeface="Arial" charset="0"/>
                <a:ea typeface="Osaka" charset="0"/>
                <a:cs typeface="Osaka" charset="0"/>
              </a:defRPr>
            </a:lvl2pPr>
            <a:lvl3pPr marL="1143000" indent="-228600">
              <a:defRPr>
                <a:solidFill>
                  <a:schemeClr val="tx1"/>
                </a:solidFill>
                <a:latin typeface="Arial" charset="0"/>
                <a:ea typeface="Osaka" charset="0"/>
                <a:cs typeface="Osaka" charset="0"/>
              </a:defRPr>
            </a:lvl3pPr>
            <a:lvl4pPr marL="1600200" indent="-228600">
              <a:defRPr>
                <a:solidFill>
                  <a:schemeClr val="tx1"/>
                </a:solidFill>
                <a:latin typeface="Arial" charset="0"/>
                <a:ea typeface="Osaka" charset="0"/>
                <a:cs typeface="Osaka" charset="0"/>
              </a:defRPr>
            </a:lvl4pPr>
            <a:lvl5pPr marL="2057400" indent="-22860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fld id="{6A394524-EF68-674D-817F-3A4A79D74D40}" type="slidenum">
              <a:rPr lang="en-US"/>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43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
        <p:nvSpPr>
          <p:cNvPr id="443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Osaka" charset="0"/>
                <a:cs typeface="Osaka" charset="0"/>
              </a:defRPr>
            </a:lvl1pPr>
            <a:lvl2pPr marL="742950" indent="-285750">
              <a:defRPr>
                <a:solidFill>
                  <a:schemeClr val="tx1"/>
                </a:solidFill>
                <a:latin typeface="Arial" charset="0"/>
                <a:ea typeface="Osaka" charset="0"/>
                <a:cs typeface="Osaka" charset="0"/>
              </a:defRPr>
            </a:lvl2pPr>
            <a:lvl3pPr marL="1143000" indent="-228600">
              <a:defRPr>
                <a:solidFill>
                  <a:schemeClr val="tx1"/>
                </a:solidFill>
                <a:latin typeface="Arial" charset="0"/>
                <a:ea typeface="Osaka" charset="0"/>
                <a:cs typeface="Osaka" charset="0"/>
              </a:defRPr>
            </a:lvl3pPr>
            <a:lvl4pPr marL="1600200" indent="-228600">
              <a:defRPr>
                <a:solidFill>
                  <a:schemeClr val="tx1"/>
                </a:solidFill>
                <a:latin typeface="Arial" charset="0"/>
                <a:ea typeface="Osaka" charset="0"/>
                <a:cs typeface="Osaka" charset="0"/>
              </a:defRPr>
            </a:lvl4pPr>
            <a:lvl5pPr marL="2057400" indent="-22860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fld id="{6A394524-EF68-674D-817F-3A4A79D74D40}" type="slidenum">
              <a:rPr lang="en-US"/>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4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44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
        <p:nvSpPr>
          <p:cNvPr id="444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Osaka" charset="0"/>
                <a:cs typeface="Osaka" charset="0"/>
              </a:defRPr>
            </a:lvl1pPr>
            <a:lvl2pPr marL="742950" indent="-285750">
              <a:defRPr>
                <a:solidFill>
                  <a:schemeClr val="tx1"/>
                </a:solidFill>
                <a:latin typeface="Arial" charset="0"/>
                <a:ea typeface="Osaka" charset="0"/>
                <a:cs typeface="Osaka" charset="0"/>
              </a:defRPr>
            </a:lvl2pPr>
            <a:lvl3pPr marL="1143000" indent="-228600">
              <a:defRPr>
                <a:solidFill>
                  <a:schemeClr val="tx1"/>
                </a:solidFill>
                <a:latin typeface="Arial" charset="0"/>
                <a:ea typeface="Osaka" charset="0"/>
                <a:cs typeface="Osaka" charset="0"/>
              </a:defRPr>
            </a:lvl3pPr>
            <a:lvl4pPr marL="1600200" indent="-228600">
              <a:defRPr>
                <a:solidFill>
                  <a:schemeClr val="tx1"/>
                </a:solidFill>
                <a:latin typeface="Arial" charset="0"/>
                <a:ea typeface="Osaka" charset="0"/>
                <a:cs typeface="Osaka" charset="0"/>
              </a:defRPr>
            </a:lvl4pPr>
            <a:lvl5pPr marL="2057400" indent="-22860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fld id="{C9DB5E55-B104-0A4F-8689-8B3793823A99}" type="slidenum">
              <a:rPr lang="en-US"/>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45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
        <p:nvSpPr>
          <p:cNvPr id="445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Osaka" charset="0"/>
                <a:cs typeface="Osaka" charset="0"/>
              </a:defRPr>
            </a:lvl1pPr>
            <a:lvl2pPr marL="742950" indent="-285750">
              <a:defRPr>
                <a:solidFill>
                  <a:schemeClr val="tx1"/>
                </a:solidFill>
                <a:latin typeface="Arial" charset="0"/>
                <a:ea typeface="Osaka" charset="0"/>
                <a:cs typeface="Osaka" charset="0"/>
              </a:defRPr>
            </a:lvl2pPr>
            <a:lvl3pPr marL="1143000" indent="-228600">
              <a:defRPr>
                <a:solidFill>
                  <a:schemeClr val="tx1"/>
                </a:solidFill>
                <a:latin typeface="Arial" charset="0"/>
                <a:ea typeface="Osaka" charset="0"/>
                <a:cs typeface="Osaka" charset="0"/>
              </a:defRPr>
            </a:lvl3pPr>
            <a:lvl4pPr marL="1600200" indent="-228600">
              <a:defRPr>
                <a:solidFill>
                  <a:schemeClr val="tx1"/>
                </a:solidFill>
                <a:latin typeface="Arial" charset="0"/>
                <a:ea typeface="Osaka" charset="0"/>
                <a:cs typeface="Osaka" charset="0"/>
              </a:defRPr>
            </a:lvl4pPr>
            <a:lvl5pPr marL="2057400" indent="-22860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fld id="{4E0037D7-698B-4442-A1C2-E49B8E44EAF8}" type="slidenum">
              <a:rPr lang="en-US"/>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06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
        <p:nvSpPr>
          <p:cNvPr id="406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Osaka" charset="0"/>
                <a:cs typeface="Osaka" charset="0"/>
              </a:defRPr>
            </a:lvl1pPr>
            <a:lvl2pPr marL="742950" indent="-285750">
              <a:defRPr>
                <a:solidFill>
                  <a:schemeClr val="tx1"/>
                </a:solidFill>
                <a:latin typeface="Arial" charset="0"/>
                <a:ea typeface="Osaka" charset="0"/>
                <a:cs typeface="Osaka" charset="0"/>
              </a:defRPr>
            </a:lvl2pPr>
            <a:lvl3pPr marL="1143000" indent="-228600">
              <a:defRPr>
                <a:solidFill>
                  <a:schemeClr val="tx1"/>
                </a:solidFill>
                <a:latin typeface="Arial" charset="0"/>
                <a:ea typeface="Osaka" charset="0"/>
                <a:cs typeface="Osaka" charset="0"/>
              </a:defRPr>
            </a:lvl3pPr>
            <a:lvl4pPr marL="1600200" indent="-228600">
              <a:defRPr>
                <a:solidFill>
                  <a:schemeClr val="tx1"/>
                </a:solidFill>
                <a:latin typeface="Arial" charset="0"/>
                <a:ea typeface="Osaka" charset="0"/>
                <a:cs typeface="Osaka" charset="0"/>
              </a:defRPr>
            </a:lvl4pPr>
            <a:lvl5pPr marL="2057400" indent="-22860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fld id="{25C0EB30-A52A-8C4E-93F9-1A4023117D09}" type="slidenum">
              <a:rPr lang="en-US"/>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45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
        <p:nvSpPr>
          <p:cNvPr id="445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Osaka" charset="0"/>
                <a:cs typeface="Osaka" charset="0"/>
              </a:defRPr>
            </a:lvl1pPr>
            <a:lvl2pPr marL="742950" indent="-285750">
              <a:defRPr>
                <a:solidFill>
                  <a:schemeClr val="tx1"/>
                </a:solidFill>
                <a:latin typeface="Arial" charset="0"/>
                <a:ea typeface="Osaka" charset="0"/>
                <a:cs typeface="Osaka" charset="0"/>
              </a:defRPr>
            </a:lvl2pPr>
            <a:lvl3pPr marL="1143000" indent="-228600">
              <a:defRPr>
                <a:solidFill>
                  <a:schemeClr val="tx1"/>
                </a:solidFill>
                <a:latin typeface="Arial" charset="0"/>
                <a:ea typeface="Osaka" charset="0"/>
                <a:cs typeface="Osaka" charset="0"/>
              </a:defRPr>
            </a:lvl3pPr>
            <a:lvl4pPr marL="1600200" indent="-228600">
              <a:defRPr>
                <a:solidFill>
                  <a:schemeClr val="tx1"/>
                </a:solidFill>
                <a:latin typeface="Arial" charset="0"/>
                <a:ea typeface="Osaka" charset="0"/>
                <a:cs typeface="Osaka" charset="0"/>
              </a:defRPr>
            </a:lvl4pPr>
            <a:lvl5pPr marL="2057400" indent="-22860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fld id="{4E0037D7-698B-4442-A1C2-E49B8E44EAF8}" type="slidenum">
              <a:rPr lang="en-US"/>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46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
        <p:nvSpPr>
          <p:cNvPr id="446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Osaka" charset="0"/>
                <a:cs typeface="Osaka" charset="0"/>
              </a:defRPr>
            </a:lvl1pPr>
            <a:lvl2pPr marL="742950" indent="-285750">
              <a:defRPr>
                <a:solidFill>
                  <a:schemeClr val="tx1"/>
                </a:solidFill>
                <a:latin typeface="Arial" charset="0"/>
                <a:ea typeface="Osaka" charset="0"/>
                <a:cs typeface="Osaka" charset="0"/>
              </a:defRPr>
            </a:lvl2pPr>
            <a:lvl3pPr marL="1143000" indent="-228600">
              <a:defRPr>
                <a:solidFill>
                  <a:schemeClr val="tx1"/>
                </a:solidFill>
                <a:latin typeface="Arial" charset="0"/>
                <a:ea typeface="Osaka" charset="0"/>
                <a:cs typeface="Osaka" charset="0"/>
              </a:defRPr>
            </a:lvl3pPr>
            <a:lvl4pPr marL="1600200" indent="-228600">
              <a:defRPr>
                <a:solidFill>
                  <a:schemeClr val="tx1"/>
                </a:solidFill>
                <a:latin typeface="Arial" charset="0"/>
                <a:ea typeface="Osaka" charset="0"/>
                <a:cs typeface="Osaka" charset="0"/>
              </a:defRPr>
            </a:lvl4pPr>
            <a:lvl5pPr marL="2057400" indent="-22860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fld id="{213A3EE1-BB32-2544-83B8-959E7F76ACCF}" type="slidenum">
              <a:rPr lang="en-US"/>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874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
        <p:nvSpPr>
          <p:cNvPr id="4874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Osaka" charset="0"/>
                <a:cs typeface="Osaka" charset="0"/>
              </a:defRPr>
            </a:lvl1pPr>
            <a:lvl2pPr marL="742950" indent="-285750">
              <a:defRPr>
                <a:solidFill>
                  <a:schemeClr val="tx1"/>
                </a:solidFill>
                <a:latin typeface="Arial" charset="0"/>
                <a:ea typeface="Osaka" charset="0"/>
                <a:cs typeface="Osaka" charset="0"/>
              </a:defRPr>
            </a:lvl2pPr>
            <a:lvl3pPr marL="1143000" indent="-228600">
              <a:defRPr>
                <a:solidFill>
                  <a:schemeClr val="tx1"/>
                </a:solidFill>
                <a:latin typeface="Arial" charset="0"/>
                <a:ea typeface="Osaka" charset="0"/>
                <a:cs typeface="Osaka" charset="0"/>
              </a:defRPr>
            </a:lvl3pPr>
            <a:lvl4pPr marL="1600200" indent="-228600">
              <a:defRPr>
                <a:solidFill>
                  <a:schemeClr val="tx1"/>
                </a:solidFill>
                <a:latin typeface="Arial" charset="0"/>
                <a:ea typeface="Osaka" charset="0"/>
                <a:cs typeface="Osaka" charset="0"/>
              </a:defRPr>
            </a:lvl4pPr>
            <a:lvl5pPr marL="2057400" indent="-22860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fld id="{B88F341A-0588-8343-BEF4-6BFEFD87E304}" type="slidenum">
              <a:rPr lang="en-US"/>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884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4884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Osaka" charset="0"/>
                <a:cs typeface="Osaka" charset="0"/>
              </a:defRPr>
            </a:lvl1pPr>
            <a:lvl2pPr marL="742950" indent="-285750">
              <a:defRPr>
                <a:solidFill>
                  <a:schemeClr val="tx1"/>
                </a:solidFill>
                <a:latin typeface="Arial" charset="0"/>
                <a:ea typeface="Osaka" charset="0"/>
                <a:cs typeface="Osaka" charset="0"/>
              </a:defRPr>
            </a:lvl2pPr>
            <a:lvl3pPr marL="1143000" indent="-228600">
              <a:defRPr>
                <a:solidFill>
                  <a:schemeClr val="tx1"/>
                </a:solidFill>
                <a:latin typeface="Arial" charset="0"/>
                <a:ea typeface="Osaka" charset="0"/>
                <a:cs typeface="Osaka" charset="0"/>
              </a:defRPr>
            </a:lvl3pPr>
            <a:lvl4pPr marL="1600200" indent="-228600">
              <a:defRPr>
                <a:solidFill>
                  <a:schemeClr val="tx1"/>
                </a:solidFill>
                <a:latin typeface="Arial" charset="0"/>
                <a:ea typeface="Osaka" charset="0"/>
                <a:cs typeface="Osaka" charset="0"/>
              </a:defRPr>
            </a:lvl4pPr>
            <a:lvl5pPr marL="2057400" indent="-22860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fld id="{F53975D4-890F-8C41-B541-1C108373CDEE}" type="slidenum">
              <a:rPr lang="en-US"/>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48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
        <p:nvSpPr>
          <p:cNvPr id="448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Osaka" charset="0"/>
                <a:cs typeface="Osaka" charset="0"/>
              </a:defRPr>
            </a:lvl1pPr>
            <a:lvl2pPr marL="742950" indent="-285750">
              <a:defRPr>
                <a:solidFill>
                  <a:schemeClr val="tx1"/>
                </a:solidFill>
                <a:latin typeface="Arial" charset="0"/>
                <a:ea typeface="Osaka" charset="0"/>
                <a:cs typeface="Osaka" charset="0"/>
              </a:defRPr>
            </a:lvl2pPr>
            <a:lvl3pPr marL="1143000" indent="-228600">
              <a:defRPr>
                <a:solidFill>
                  <a:schemeClr val="tx1"/>
                </a:solidFill>
                <a:latin typeface="Arial" charset="0"/>
                <a:ea typeface="Osaka" charset="0"/>
                <a:cs typeface="Osaka" charset="0"/>
              </a:defRPr>
            </a:lvl3pPr>
            <a:lvl4pPr marL="1600200" indent="-228600">
              <a:defRPr>
                <a:solidFill>
                  <a:schemeClr val="tx1"/>
                </a:solidFill>
                <a:latin typeface="Arial" charset="0"/>
                <a:ea typeface="Osaka" charset="0"/>
                <a:cs typeface="Osaka" charset="0"/>
              </a:defRPr>
            </a:lvl4pPr>
            <a:lvl5pPr marL="2057400" indent="-22860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fld id="{B12F540D-0CD7-A54D-8C26-6374F2A5B7F6}" type="slidenum">
              <a:rPr lang="en-US"/>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Rot="1" noChangeAspect="1" noChangeArrowheads="1" noTextEdit="1"/>
          </p:cNvSpPr>
          <p:nvPr>
            <p:ph type="sldImg"/>
          </p:nvPr>
        </p:nvSpPr>
        <p:spPr>
          <a:xfrm>
            <a:off x="1143000" y="685800"/>
            <a:ext cx="4573588" cy="3429000"/>
          </a:xfrm>
          <a:solidFill>
            <a:srgbClr val="FFFFFF"/>
          </a:solidFill>
          <a:ln/>
        </p:spPr>
      </p:sp>
      <p:sp>
        <p:nvSpPr>
          <p:cNvPr id="121859" name="Rectangle 3"/>
          <p:cNvSpPr>
            <a:spLocks noGrp="1" noChangeArrowheads="1"/>
          </p:cNvSpPr>
          <p:nvPr>
            <p:ph type="body" idx="1"/>
          </p:nvPr>
        </p:nvSpPr>
        <p:spPr>
          <a:xfrm>
            <a:off x="686591" y="4344025"/>
            <a:ext cx="5486400" cy="4114488"/>
          </a:xfrm>
          <a:solidFill>
            <a:srgbClr val="FFFFFF"/>
          </a:solidFill>
          <a:ln>
            <a:solidFill>
              <a:srgbClr val="000000"/>
            </a:solidFill>
          </a:ln>
          <a:extLst>
            <a:ext uri="{FAA26D3D-D897-4be2-8F04-BA451C77F1D7}">
              <ma14:placeholderFlag xmlns="" xmlns:ma14="http://schemas.microsoft.com/office/mac/drawingml/2011/main" val="1"/>
            </a:ext>
          </a:extLst>
        </p:spPr>
        <p:txBody>
          <a:bodyPr lIns="89728" tIns="44865" rIns="89728" bIns="44865"/>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07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407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Osaka" charset="0"/>
                <a:cs typeface="Osaka" charset="0"/>
              </a:defRPr>
            </a:lvl1pPr>
            <a:lvl2pPr marL="742950" indent="-285750">
              <a:defRPr>
                <a:solidFill>
                  <a:schemeClr val="tx1"/>
                </a:solidFill>
                <a:latin typeface="Arial" charset="0"/>
                <a:ea typeface="Osaka" charset="0"/>
                <a:cs typeface="Osaka" charset="0"/>
              </a:defRPr>
            </a:lvl2pPr>
            <a:lvl3pPr marL="1143000" indent="-228600">
              <a:defRPr>
                <a:solidFill>
                  <a:schemeClr val="tx1"/>
                </a:solidFill>
                <a:latin typeface="Arial" charset="0"/>
                <a:ea typeface="Osaka" charset="0"/>
                <a:cs typeface="Osaka" charset="0"/>
              </a:defRPr>
            </a:lvl3pPr>
            <a:lvl4pPr marL="1600200" indent="-228600">
              <a:defRPr>
                <a:solidFill>
                  <a:schemeClr val="tx1"/>
                </a:solidFill>
                <a:latin typeface="Arial" charset="0"/>
                <a:ea typeface="Osaka" charset="0"/>
                <a:cs typeface="Osaka" charset="0"/>
              </a:defRPr>
            </a:lvl4pPr>
            <a:lvl5pPr marL="2057400" indent="-22860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fld id="{C60D727D-AC24-E34D-87D3-90F31EE6F171}" type="slidenum">
              <a:rPr lang="en-US"/>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13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
        <p:nvSpPr>
          <p:cNvPr id="413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Osaka" charset="0"/>
                <a:cs typeface="Osaka" charset="0"/>
              </a:defRPr>
            </a:lvl1pPr>
            <a:lvl2pPr marL="742950" indent="-285750">
              <a:defRPr>
                <a:solidFill>
                  <a:schemeClr val="tx1"/>
                </a:solidFill>
                <a:latin typeface="Arial" charset="0"/>
                <a:ea typeface="Osaka" charset="0"/>
                <a:cs typeface="Osaka" charset="0"/>
              </a:defRPr>
            </a:lvl2pPr>
            <a:lvl3pPr marL="1143000" indent="-228600">
              <a:defRPr>
                <a:solidFill>
                  <a:schemeClr val="tx1"/>
                </a:solidFill>
                <a:latin typeface="Arial" charset="0"/>
                <a:ea typeface="Osaka" charset="0"/>
                <a:cs typeface="Osaka" charset="0"/>
              </a:defRPr>
            </a:lvl3pPr>
            <a:lvl4pPr marL="1600200" indent="-228600">
              <a:defRPr>
                <a:solidFill>
                  <a:schemeClr val="tx1"/>
                </a:solidFill>
                <a:latin typeface="Arial" charset="0"/>
                <a:ea typeface="Osaka" charset="0"/>
                <a:cs typeface="Osaka" charset="0"/>
              </a:defRPr>
            </a:lvl4pPr>
            <a:lvl5pPr marL="2057400" indent="-22860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fld id="{46ADC0E4-724D-E04D-9142-04276039B299}" type="slidenum">
              <a:rPr lang="en-US"/>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14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
        <p:nvSpPr>
          <p:cNvPr id="414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Osaka" charset="0"/>
                <a:cs typeface="Osaka" charset="0"/>
              </a:defRPr>
            </a:lvl1pPr>
            <a:lvl2pPr marL="742950" indent="-285750">
              <a:defRPr>
                <a:solidFill>
                  <a:schemeClr val="tx1"/>
                </a:solidFill>
                <a:latin typeface="Arial" charset="0"/>
                <a:ea typeface="Osaka" charset="0"/>
                <a:cs typeface="Osaka" charset="0"/>
              </a:defRPr>
            </a:lvl2pPr>
            <a:lvl3pPr marL="1143000" indent="-228600">
              <a:defRPr>
                <a:solidFill>
                  <a:schemeClr val="tx1"/>
                </a:solidFill>
                <a:latin typeface="Arial" charset="0"/>
                <a:ea typeface="Osaka" charset="0"/>
                <a:cs typeface="Osaka" charset="0"/>
              </a:defRPr>
            </a:lvl3pPr>
            <a:lvl4pPr marL="1600200" indent="-228600">
              <a:defRPr>
                <a:solidFill>
                  <a:schemeClr val="tx1"/>
                </a:solidFill>
                <a:latin typeface="Arial" charset="0"/>
                <a:ea typeface="Osaka" charset="0"/>
                <a:cs typeface="Osaka" charset="0"/>
              </a:defRPr>
            </a:lvl4pPr>
            <a:lvl5pPr marL="2057400" indent="-22860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fld id="{654B9B92-26CB-AE4C-A792-020B44207A44}" type="slidenum">
              <a:rPr lang="en-US"/>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15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415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Osaka" charset="0"/>
                <a:cs typeface="Osaka" charset="0"/>
              </a:defRPr>
            </a:lvl1pPr>
            <a:lvl2pPr marL="742950" indent="-285750">
              <a:defRPr>
                <a:solidFill>
                  <a:schemeClr val="tx1"/>
                </a:solidFill>
                <a:latin typeface="Arial" charset="0"/>
                <a:ea typeface="Osaka" charset="0"/>
                <a:cs typeface="Osaka" charset="0"/>
              </a:defRPr>
            </a:lvl2pPr>
            <a:lvl3pPr marL="1143000" indent="-228600">
              <a:defRPr>
                <a:solidFill>
                  <a:schemeClr val="tx1"/>
                </a:solidFill>
                <a:latin typeface="Arial" charset="0"/>
                <a:ea typeface="Osaka" charset="0"/>
                <a:cs typeface="Osaka" charset="0"/>
              </a:defRPr>
            </a:lvl3pPr>
            <a:lvl4pPr marL="1600200" indent="-228600">
              <a:defRPr>
                <a:solidFill>
                  <a:schemeClr val="tx1"/>
                </a:solidFill>
                <a:latin typeface="Arial" charset="0"/>
                <a:ea typeface="Osaka" charset="0"/>
                <a:cs typeface="Osaka" charset="0"/>
              </a:defRPr>
            </a:lvl4pPr>
            <a:lvl5pPr marL="2057400" indent="-22860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fld id="{2116B78B-A506-A34A-B4E2-8C3617B2D917}" type="slidenum">
              <a:rPr lang="en-US"/>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16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416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Osaka" charset="0"/>
                <a:cs typeface="Osaka" charset="0"/>
              </a:defRPr>
            </a:lvl1pPr>
            <a:lvl2pPr marL="742950" indent="-285750">
              <a:defRPr>
                <a:solidFill>
                  <a:schemeClr val="tx1"/>
                </a:solidFill>
                <a:latin typeface="Arial" charset="0"/>
                <a:ea typeface="Osaka" charset="0"/>
                <a:cs typeface="Osaka" charset="0"/>
              </a:defRPr>
            </a:lvl2pPr>
            <a:lvl3pPr marL="1143000" indent="-228600">
              <a:defRPr>
                <a:solidFill>
                  <a:schemeClr val="tx1"/>
                </a:solidFill>
                <a:latin typeface="Arial" charset="0"/>
                <a:ea typeface="Osaka" charset="0"/>
                <a:cs typeface="Osaka" charset="0"/>
              </a:defRPr>
            </a:lvl3pPr>
            <a:lvl4pPr marL="1600200" indent="-228600">
              <a:defRPr>
                <a:solidFill>
                  <a:schemeClr val="tx1"/>
                </a:solidFill>
                <a:latin typeface="Arial" charset="0"/>
                <a:ea typeface="Osaka" charset="0"/>
                <a:cs typeface="Osaka" charset="0"/>
              </a:defRPr>
            </a:lvl4pPr>
            <a:lvl5pPr marL="2057400" indent="-22860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fld id="{3F0E9AD2-39EC-904F-97F5-521CF4821716}"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17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417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Osaka" charset="0"/>
                <a:cs typeface="Osaka" charset="0"/>
              </a:defRPr>
            </a:lvl1pPr>
            <a:lvl2pPr marL="742950" indent="-285750">
              <a:defRPr>
                <a:solidFill>
                  <a:schemeClr val="tx1"/>
                </a:solidFill>
                <a:latin typeface="Arial" charset="0"/>
                <a:ea typeface="Osaka" charset="0"/>
                <a:cs typeface="Osaka" charset="0"/>
              </a:defRPr>
            </a:lvl2pPr>
            <a:lvl3pPr marL="1143000" indent="-228600">
              <a:defRPr>
                <a:solidFill>
                  <a:schemeClr val="tx1"/>
                </a:solidFill>
                <a:latin typeface="Arial" charset="0"/>
                <a:ea typeface="Osaka" charset="0"/>
                <a:cs typeface="Osaka" charset="0"/>
              </a:defRPr>
            </a:lvl3pPr>
            <a:lvl4pPr marL="1600200" indent="-228600">
              <a:defRPr>
                <a:solidFill>
                  <a:schemeClr val="tx1"/>
                </a:solidFill>
                <a:latin typeface="Arial" charset="0"/>
                <a:ea typeface="Osaka" charset="0"/>
                <a:cs typeface="Osaka" charset="0"/>
              </a:defRPr>
            </a:lvl4pPr>
            <a:lvl5pPr marL="2057400" indent="-22860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fld id="{1252CBE3-89C7-9244-B04F-4C799663B75D}"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18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en-US">
              <a:latin typeface="Calibri" charset="0"/>
            </a:endParaRPr>
          </a:p>
        </p:txBody>
      </p:sp>
      <p:sp>
        <p:nvSpPr>
          <p:cNvPr id="418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Osaka" charset="0"/>
                <a:cs typeface="Osaka" charset="0"/>
              </a:defRPr>
            </a:lvl1pPr>
            <a:lvl2pPr marL="742950" indent="-285750">
              <a:defRPr>
                <a:solidFill>
                  <a:schemeClr val="tx1"/>
                </a:solidFill>
                <a:latin typeface="Arial" charset="0"/>
                <a:ea typeface="Osaka" charset="0"/>
                <a:cs typeface="Osaka" charset="0"/>
              </a:defRPr>
            </a:lvl2pPr>
            <a:lvl3pPr marL="1143000" indent="-228600">
              <a:defRPr>
                <a:solidFill>
                  <a:schemeClr val="tx1"/>
                </a:solidFill>
                <a:latin typeface="Arial" charset="0"/>
                <a:ea typeface="Osaka" charset="0"/>
                <a:cs typeface="Osaka" charset="0"/>
              </a:defRPr>
            </a:lvl3pPr>
            <a:lvl4pPr marL="1600200" indent="-228600">
              <a:defRPr>
                <a:solidFill>
                  <a:schemeClr val="tx1"/>
                </a:solidFill>
                <a:latin typeface="Arial" charset="0"/>
                <a:ea typeface="Osaka" charset="0"/>
                <a:cs typeface="Osaka" charset="0"/>
              </a:defRPr>
            </a:lvl4pPr>
            <a:lvl5pPr marL="2057400" indent="-22860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fld id="{5F04EABA-5823-D64F-8534-62E0E7BAAF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2"/>
          <p:cNvSpPr>
            <a:spLocks noChangeArrowheads="1"/>
          </p:cNvSpPr>
          <p:nvPr userDrawn="1"/>
        </p:nvSpPr>
        <p:spPr bwMode="auto">
          <a:xfrm>
            <a:off x="0" y="1676400"/>
            <a:ext cx="9144000" cy="3962400"/>
          </a:xfrm>
          <a:prstGeom prst="rect">
            <a:avLst/>
          </a:prstGeom>
          <a:solidFill>
            <a:srgbClr val="008080"/>
          </a:solidFill>
          <a:ln w="9525">
            <a:noFill/>
            <a:miter lim="800000"/>
            <a:headEnd/>
            <a:tailEnd/>
          </a:ln>
          <a:effectLst/>
        </p:spPr>
        <p:txBody>
          <a:bodyPr wrap="none" anchor="ctr"/>
          <a:lstStyle/>
          <a:p>
            <a:pPr>
              <a:defRPr/>
            </a:pPr>
            <a:endParaRPr lang="en-US">
              <a:ea typeface="+mn-ea"/>
              <a:cs typeface="+mn-cs"/>
            </a:endParaRPr>
          </a:p>
        </p:txBody>
      </p:sp>
      <p:sp>
        <p:nvSpPr>
          <p:cNvPr id="5" name="Rectangle 11"/>
          <p:cNvSpPr>
            <a:spLocks noChangeArrowheads="1"/>
          </p:cNvSpPr>
          <p:nvPr userDrawn="1"/>
        </p:nvSpPr>
        <p:spPr bwMode="auto">
          <a:xfrm>
            <a:off x="0" y="0"/>
            <a:ext cx="9144000" cy="6858000"/>
          </a:xfrm>
          <a:prstGeom prst="rect">
            <a:avLst/>
          </a:prstGeom>
          <a:solidFill>
            <a:srgbClr val="008080">
              <a:alpha val="75000"/>
            </a:srgbClr>
          </a:solidFill>
          <a:ln w="9525">
            <a:noFill/>
            <a:miter lim="800000"/>
            <a:headEnd/>
            <a:tailEnd/>
          </a:ln>
        </p:spPr>
        <p:txBody>
          <a:bodyPr/>
          <a:lstStyle/>
          <a:p>
            <a:pPr>
              <a:defRPr/>
            </a:pPr>
            <a:endParaRPr lang="en-US">
              <a:ea typeface="+mn-ea"/>
              <a:cs typeface="+mn-cs"/>
            </a:endParaRPr>
          </a:p>
        </p:txBody>
      </p:sp>
      <p:pic>
        <p:nvPicPr>
          <p:cNvPr id="6" name="Picture 9" descr="CRR Logo - people heart"/>
          <p:cNvPicPr>
            <a:picLocks noChangeAspect="1" noChangeArrowheads="1"/>
          </p:cNvPicPr>
          <p:nvPr/>
        </p:nvPicPr>
        <p:blipFill>
          <a:blip r:embed="rId2" cstate="print">
            <a:lum bright="70000" contrast="-70000"/>
            <a:extLst>
              <a:ext uri="{28A0092B-C50C-407E-A947-70E740481C1C}">
                <a14:useLocalDpi xmlns:a14="http://schemas.microsoft.com/office/drawing/2010/main" val="0"/>
              </a:ext>
            </a:extLst>
          </a:blip>
          <a:srcRect l="3262" t="4201" r="-1912" b="-2400"/>
          <a:stretch>
            <a:fillRect/>
          </a:stretch>
        </p:blipFill>
        <p:spPr bwMode="auto">
          <a:xfrm>
            <a:off x="765175" y="990600"/>
            <a:ext cx="7767638" cy="544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3"/>
          <p:cNvSpPr txBox="1">
            <a:spLocks noChangeArrowheads="1"/>
          </p:cNvSpPr>
          <p:nvPr userDrawn="1"/>
        </p:nvSpPr>
        <p:spPr bwMode="auto">
          <a:xfrm>
            <a:off x="152400" y="319088"/>
            <a:ext cx="8839200" cy="366712"/>
          </a:xfrm>
          <a:prstGeom prst="rect">
            <a:avLst/>
          </a:prstGeom>
          <a:noFill/>
          <a:ln w="9525">
            <a:noFill/>
            <a:miter lim="800000"/>
            <a:headEnd/>
            <a:tailEnd/>
          </a:ln>
          <a:effectLst/>
        </p:spPr>
        <p:txBody>
          <a:bodyPr>
            <a:spAutoFit/>
          </a:bodyPr>
          <a:lstStyle>
            <a:lvl1pPr>
              <a:defRPr>
                <a:solidFill>
                  <a:schemeClr val="tx1"/>
                </a:solidFill>
                <a:latin typeface="Arial" charset="0"/>
                <a:ea typeface="Osaka" charset="0"/>
                <a:cs typeface="Osaka" charset="0"/>
              </a:defRPr>
            </a:lvl1pPr>
            <a:lvl2pPr marL="742950" indent="-285750">
              <a:defRPr>
                <a:solidFill>
                  <a:schemeClr val="tx1"/>
                </a:solidFill>
                <a:latin typeface="Arial" charset="0"/>
                <a:ea typeface="Osaka" charset="0"/>
                <a:cs typeface="Osaka" charset="0"/>
              </a:defRPr>
            </a:lvl2pPr>
            <a:lvl3pPr marL="1143000" indent="-228600">
              <a:defRPr>
                <a:solidFill>
                  <a:schemeClr val="tx1"/>
                </a:solidFill>
                <a:latin typeface="Arial" charset="0"/>
                <a:ea typeface="Osaka" charset="0"/>
                <a:cs typeface="Osaka" charset="0"/>
              </a:defRPr>
            </a:lvl3pPr>
            <a:lvl4pPr marL="1600200" indent="-228600">
              <a:defRPr>
                <a:solidFill>
                  <a:schemeClr val="tx1"/>
                </a:solidFill>
                <a:latin typeface="Arial" charset="0"/>
                <a:ea typeface="Osaka" charset="0"/>
                <a:cs typeface="Osaka" charset="0"/>
              </a:defRPr>
            </a:lvl4pPr>
            <a:lvl5pPr marL="2057400" indent="-22860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algn="ctr">
              <a:spcBef>
                <a:spcPct val="50000"/>
              </a:spcBef>
            </a:pPr>
            <a:r>
              <a:rPr lang="en-US">
                <a:solidFill>
                  <a:schemeClr val="bg1"/>
                </a:solidFill>
              </a:rPr>
              <a:t>A  Component of NAADAC</a:t>
            </a:r>
            <a:r>
              <a:rPr lang="ja-JP" altLang="en-US">
                <a:solidFill>
                  <a:schemeClr val="bg1"/>
                </a:solidFill>
              </a:rPr>
              <a:t>’</a:t>
            </a:r>
            <a:r>
              <a:rPr lang="en-US">
                <a:solidFill>
                  <a:schemeClr val="bg1"/>
                </a:solidFill>
              </a:rPr>
              <a:t>s Life-Long Learning Series</a:t>
            </a:r>
          </a:p>
        </p:txBody>
      </p:sp>
      <p:sp>
        <p:nvSpPr>
          <p:cNvPr id="814082" name="Rectangle 2"/>
          <p:cNvSpPr>
            <a:spLocks noGrp="1" noChangeArrowheads="1"/>
          </p:cNvSpPr>
          <p:nvPr>
            <p:ph type="ctrTitle"/>
          </p:nvPr>
        </p:nvSpPr>
        <p:spPr>
          <a:xfrm>
            <a:off x="990600" y="2286000"/>
            <a:ext cx="7162800" cy="1143000"/>
          </a:xfrm>
        </p:spPr>
        <p:txBody>
          <a:bodyPr/>
          <a:lstStyle>
            <a:lvl1pPr>
              <a:defRPr>
                <a:solidFill>
                  <a:schemeClr val="tx1"/>
                </a:solidFill>
              </a:defRPr>
            </a:lvl1pPr>
          </a:lstStyle>
          <a:p>
            <a:r>
              <a:rPr lang="en-US"/>
              <a:t>Click to edit Master title style</a:t>
            </a:r>
          </a:p>
        </p:txBody>
      </p:sp>
      <p:sp>
        <p:nvSpPr>
          <p:cNvPr id="814083" name="Rectangle 3"/>
          <p:cNvSpPr>
            <a:spLocks noGrp="1" noChangeArrowheads="1"/>
          </p:cNvSpPr>
          <p:nvPr>
            <p:ph type="subTitle" idx="1"/>
          </p:nvPr>
        </p:nvSpPr>
        <p:spPr>
          <a:xfrm>
            <a:off x="990600" y="3886200"/>
            <a:ext cx="7162800" cy="1752600"/>
          </a:xfrm>
        </p:spPr>
        <p:txBody>
          <a:bodyPr/>
          <a:lstStyle>
            <a:lvl1pPr marL="0" indent="0" algn="ctr">
              <a:buFontTx/>
              <a:buNone/>
              <a:defRPr/>
            </a:lvl1pPr>
          </a:lstStyle>
          <a:p>
            <a:r>
              <a:rPr lang="en-US"/>
              <a:t>Click to edit Master subtitle style</a:t>
            </a:r>
          </a:p>
        </p:txBody>
      </p:sp>
    </p:spTree>
    <p:extLst>
      <p:ext uri="{BB962C8B-B14F-4D97-AF65-F5344CB8AC3E}">
        <p14:creationId xmlns:p14="http://schemas.microsoft.com/office/powerpoint/2010/main" val="14257132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1592424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28600"/>
            <a:ext cx="205740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28600"/>
            <a:ext cx="601980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5218580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71994711"/>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3645621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295400"/>
            <a:ext cx="38100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95400"/>
            <a:ext cx="38100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644886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43346009"/>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48402139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2555684"/>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63622284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14006202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3063" name="Rectangle 7"/>
          <p:cNvSpPr>
            <a:spLocks noChangeArrowheads="1"/>
          </p:cNvSpPr>
          <p:nvPr/>
        </p:nvSpPr>
        <p:spPr bwMode="auto">
          <a:xfrm>
            <a:off x="0" y="0"/>
            <a:ext cx="9144000" cy="6858000"/>
          </a:xfrm>
          <a:prstGeom prst="rect">
            <a:avLst/>
          </a:prstGeom>
          <a:solidFill>
            <a:srgbClr val="008080">
              <a:alpha val="75000"/>
            </a:srgbClr>
          </a:solidFill>
          <a:ln w="9525">
            <a:noFill/>
            <a:miter lim="800000"/>
            <a:headEnd/>
            <a:tailEnd/>
          </a:ln>
        </p:spPr>
        <p:txBody>
          <a:bodyPr/>
          <a:lstStyle/>
          <a:p>
            <a:pPr>
              <a:defRPr/>
            </a:pPr>
            <a:endParaRPr lang="en-US">
              <a:ea typeface="+mn-ea"/>
              <a:cs typeface="+mn-cs"/>
            </a:endParaRPr>
          </a:p>
        </p:txBody>
      </p:sp>
      <p:sp>
        <p:nvSpPr>
          <p:cNvPr id="813064" name="Rectangle 8"/>
          <p:cNvSpPr>
            <a:spLocks noChangeArrowheads="1"/>
          </p:cNvSpPr>
          <p:nvPr/>
        </p:nvSpPr>
        <p:spPr bwMode="auto">
          <a:xfrm>
            <a:off x="457200" y="1219200"/>
            <a:ext cx="8229600" cy="5181600"/>
          </a:xfrm>
          <a:prstGeom prst="rect">
            <a:avLst/>
          </a:prstGeom>
          <a:solidFill>
            <a:schemeClr val="bg1"/>
          </a:solidFill>
          <a:ln w="9525">
            <a:noFill/>
            <a:miter lim="800000"/>
            <a:headEnd/>
            <a:tailEnd/>
          </a:ln>
          <a:effectLst/>
        </p:spPr>
        <p:txBody>
          <a:bodyPr wrap="none" anchor="ctr"/>
          <a:lstStyle/>
          <a:p>
            <a:pPr>
              <a:defRPr/>
            </a:pPr>
            <a:endParaRPr lang="en-US">
              <a:ea typeface="+mn-ea"/>
              <a:cs typeface="+mn-cs"/>
            </a:endParaRPr>
          </a:p>
        </p:txBody>
      </p:sp>
      <p:sp>
        <p:nvSpPr>
          <p:cNvPr id="1028" name="Rectangle 3"/>
          <p:cNvSpPr>
            <a:spLocks noGrp="1" noChangeArrowheads="1"/>
          </p:cNvSpPr>
          <p:nvPr>
            <p:ph type="body" idx="1"/>
          </p:nvPr>
        </p:nvSpPr>
        <p:spPr bwMode="auto">
          <a:xfrm>
            <a:off x="685800" y="12954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3066" name="Rectangle 10"/>
          <p:cNvSpPr>
            <a:spLocks noChangeArrowheads="1"/>
          </p:cNvSpPr>
          <p:nvPr/>
        </p:nvSpPr>
        <p:spPr bwMode="auto">
          <a:xfrm>
            <a:off x="990600" y="152400"/>
            <a:ext cx="8153400" cy="914400"/>
          </a:xfrm>
          <a:prstGeom prst="rect">
            <a:avLst/>
          </a:prstGeom>
          <a:solidFill>
            <a:srgbClr val="008080"/>
          </a:solidFill>
          <a:ln w="9525">
            <a:noFill/>
            <a:miter lim="800000"/>
            <a:headEnd/>
            <a:tailEnd/>
          </a:ln>
          <a:effectLst/>
        </p:spPr>
        <p:txBody>
          <a:bodyPr wrap="none" anchor="ctr"/>
          <a:lstStyle/>
          <a:p>
            <a:pPr>
              <a:defRPr/>
            </a:pPr>
            <a:endParaRPr lang="en-US">
              <a:ea typeface="+mn-ea"/>
              <a:cs typeface="+mn-cs"/>
            </a:endParaRPr>
          </a:p>
        </p:txBody>
      </p:sp>
      <p:pic>
        <p:nvPicPr>
          <p:cNvPr id="1030" name="Picture 9" descr="CRR Logo - people heart"/>
          <p:cNvPicPr>
            <a:picLocks noChangeAspect="1" noChangeArrowheads="1"/>
          </p:cNvPicPr>
          <p:nvPr/>
        </p:nvPicPr>
        <p:blipFill>
          <a:blip r:embed="rId13" cstate="email">
            <a:lum bright="18000"/>
            <a:extLst>
              <a:ext uri="{28A0092B-C50C-407E-A947-70E740481C1C}">
                <a14:useLocalDpi xmlns:a14="http://schemas.microsoft.com/office/drawing/2010/main" val="0"/>
              </a:ext>
            </a:extLst>
          </a:blip>
          <a:srcRect l="14186" t="11548" r="14522" b="-2376"/>
          <a:stretch>
            <a:fillRect/>
          </a:stretch>
        </p:blipFill>
        <p:spPr bwMode="auto">
          <a:xfrm>
            <a:off x="0" y="152400"/>
            <a:ext cx="990600"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Rectangle 2"/>
          <p:cNvSpPr>
            <a:spLocks noGrp="1" noChangeArrowheads="1"/>
          </p:cNvSpPr>
          <p:nvPr>
            <p:ph type="title"/>
          </p:nvPr>
        </p:nvSpPr>
        <p:spPr bwMode="auto">
          <a:xfrm>
            <a:off x="990600" y="228600"/>
            <a:ext cx="7924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813068" name="Text Box 12"/>
          <p:cNvSpPr txBox="1">
            <a:spLocks noChangeArrowheads="1"/>
          </p:cNvSpPr>
          <p:nvPr userDrawn="1"/>
        </p:nvSpPr>
        <p:spPr bwMode="auto">
          <a:xfrm>
            <a:off x="152400" y="6445250"/>
            <a:ext cx="8839200" cy="304800"/>
          </a:xfrm>
          <a:prstGeom prst="rect">
            <a:avLst/>
          </a:prstGeom>
          <a:noFill/>
          <a:ln w="9525">
            <a:noFill/>
            <a:miter lim="800000"/>
            <a:headEnd/>
            <a:tailEnd/>
          </a:ln>
          <a:effectLst/>
        </p:spPr>
        <p:txBody>
          <a:bodyPr>
            <a:spAutoFit/>
          </a:bodyPr>
          <a:lstStyle>
            <a:lvl1pPr>
              <a:defRPr>
                <a:solidFill>
                  <a:schemeClr val="tx1"/>
                </a:solidFill>
                <a:latin typeface="Arial" charset="0"/>
                <a:ea typeface="Osaka" charset="0"/>
                <a:cs typeface="Osaka" charset="0"/>
              </a:defRPr>
            </a:lvl1pPr>
            <a:lvl2pPr marL="742950" indent="-285750">
              <a:defRPr>
                <a:solidFill>
                  <a:schemeClr val="tx1"/>
                </a:solidFill>
                <a:latin typeface="Arial" charset="0"/>
                <a:ea typeface="Osaka" charset="0"/>
                <a:cs typeface="Osaka" charset="0"/>
              </a:defRPr>
            </a:lvl2pPr>
            <a:lvl3pPr marL="1143000" indent="-228600">
              <a:defRPr>
                <a:solidFill>
                  <a:schemeClr val="tx1"/>
                </a:solidFill>
                <a:latin typeface="Arial" charset="0"/>
                <a:ea typeface="Osaka" charset="0"/>
                <a:cs typeface="Osaka" charset="0"/>
              </a:defRPr>
            </a:lvl3pPr>
            <a:lvl4pPr marL="1600200" indent="-228600">
              <a:defRPr>
                <a:solidFill>
                  <a:schemeClr val="tx1"/>
                </a:solidFill>
                <a:latin typeface="Arial" charset="0"/>
                <a:ea typeface="Osaka" charset="0"/>
                <a:cs typeface="Osaka" charset="0"/>
              </a:defRPr>
            </a:lvl4pPr>
            <a:lvl5pPr marL="2057400" indent="-22860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algn="ctr">
              <a:spcBef>
                <a:spcPct val="50000"/>
              </a:spcBef>
            </a:pPr>
            <a:r>
              <a:rPr lang="en-US" sz="1400">
                <a:solidFill>
                  <a:schemeClr val="bg1"/>
                </a:solidFill>
              </a:rPr>
              <a:t>A  Component of NAADAC</a:t>
            </a:r>
            <a:r>
              <a:rPr lang="ja-JP" altLang="en-US" sz="1400">
                <a:solidFill>
                  <a:schemeClr val="bg1"/>
                </a:solidFill>
              </a:rPr>
              <a:t>’</a:t>
            </a:r>
            <a:r>
              <a:rPr lang="en-US" sz="1400">
                <a:solidFill>
                  <a:schemeClr val="bg1"/>
                </a:solidFill>
              </a:rPr>
              <a:t>s Life-Long Learning Series</a:t>
            </a:r>
          </a:p>
        </p:txBody>
      </p:sp>
    </p:spTree>
  </p:cSld>
  <p:clrMap bg1="lt1" tx1="dk1" bg2="lt2" tx2="dk2" accent1="accent1" accent2="accent2" accent3="accent3" accent4="accent4" accent5="accent5" accent6="accent6" hlink="hlink" folHlink="folHlink"/>
  <p:sldLayoutIdLst>
    <p:sldLayoutId id="2147483763"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Lst>
  <p:transition/>
  <p:txStyles>
    <p:titleStyle>
      <a:lvl1pPr algn="ctr" rtl="0" eaLnBrk="0" fontAlgn="base" hangingPunct="0">
        <a:spcBef>
          <a:spcPct val="0"/>
        </a:spcBef>
        <a:spcAft>
          <a:spcPct val="0"/>
        </a:spcAft>
        <a:defRPr sz="3200" b="1">
          <a:solidFill>
            <a:schemeClr val="bg1"/>
          </a:solidFill>
          <a:latin typeface="+mj-lt"/>
          <a:ea typeface="+mj-ea"/>
          <a:cs typeface="Osaka" charset="0"/>
        </a:defRPr>
      </a:lvl1pPr>
      <a:lvl2pPr algn="ctr" rtl="0" eaLnBrk="0" fontAlgn="base" hangingPunct="0">
        <a:spcBef>
          <a:spcPct val="0"/>
        </a:spcBef>
        <a:spcAft>
          <a:spcPct val="0"/>
        </a:spcAft>
        <a:defRPr sz="3200" b="1">
          <a:solidFill>
            <a:schemeClr val="bg1"/>
          </a:solidFill>
          <a:latin typeface="Arial" charset="0"/>
          <a:ea typeface="Osaka" pitchFamily="1" charset="-128"/>
          <a:cs typeface="Osaka" charset="0"/>
        </a:defRPr>
      </a:lvl2pPr>
      <a:lvl3pPr algn="ctr" rtl="0" eaLnBrk="0" fontAlgn="base" hangingPunct="0">
        <a:spcBef>
          <a:spcPct val="0"/>
        </a:spcBef>
        <a:spcAft>
          <a:spcPct val="0"/>
        </a:spcAft>
        <a:defRPr sz="3200" b="1">
          <a:solidFill>
            <a:schemeClr val="bg1"/>
          </a:solidFill>
          <a:latin typeface="Arial" charset="0"/>
          <a:ea typeface="Osaka" pitchFamily="1" charset="-128"/>
          <a:cs typeface="Osaka" charset="0"/>
        </a:defRPr>
      </a:lvl3pPr>
      <a:lvl4pPr algn="ctr" rtl="0" eaLnBrk="0" fontAlgn="base" hangingPunct="0">
        <a:spcBef>
          <a:spcPct val="0"/>
        </a:spcBef>
        <a:spcAft>
          <a:spcPct val="0"/>
        </a:spcAft>
        <a:defRPr sz="3200" b="1">
          <a:solidFill>
            <a:schemeClr val="bg1"/>
          </a:solidFill>
          <a:latin typeface="Arial" charset="0"/>
          <a:ea typeface="Osaka" pitchFamily="1" charset="-128"/>
          <a:cs typeface="Osaka" charset="0"/>
        </a:defRPr>
      </a:lvl4pPr>
      <a:lvl5pPr algn="ctr" rtl="0" eaLnBrk="0" fontAlgn="base" hangingPunct="0">
        <a:spcBef>
          <a:spcPct val="0"/>
        </a:spcBef>
        <a:spcAft>
          <a:spcPct val="0"/>
        </a:spcAft>
        <a:defRPr sz="3200" b="1">
          <a:solidFill>
            <a:schemeClr val="bg1"/>
          </a:solidFill>
          <a:latin typeface="Arial" charset="0"/>
          <a:ea typeface="Osaka" pitchFamily="1" charset="-128"/>
          <a:cs typeface="Osaka" charset="0"/>
        </a:defRPr>
      </a:lvl5pPr>
      <a:lvl6pPr marL="457200" algn="ctr" rtl="0" fontAlgn="base">
        <a:spcBef>
          <a:spcPct val="0"/>
        </a:spcBef>
        <a:spcAft>
          <a:spcPct val="0"/>
        </a:spcAft>
        <a:defRPr sz="3200" b="1">
          <a:solidFill>
            <a:schemeClr val="bg1"/>
          </a:solidFill>
          <a:latin typeface="Arial" charset="0"/>
          <a:ea typeface="Osaka" pitchFamily="1" charset="-128"/>
        </a:defRPr>
      </a:lvl6pPr>
      <a:lvl7pPr marL="914400" algn="ctr" rtl="0" fontAlgn="base">
        <a:spcBef>
          <a:spcPct val="0"/>
        </a:spcBef>
        <a:spcAft>
          <a:spcPct val="0"/>
        </a:spcAft>
        <a:defRPr sz="3200" b="1">
          <a:solidFill>
            <a:schemeClr val="bg1"/>
          </a:solidFill>
          <a:latin typeface="Arial" charset="0"/>
          <a:ea typeface="Osaka" pitchFamily="1" charset="-128"/>
        </a:defRPr>
      </a:lvl7pPr>
      <a:lvl8pPr marL="1371600" algn="ctr" rtl="0" fontAlgn="base">
        <a:spcBef>
          <a:spcPct val="0"/>
        </a:spcBef>
        <a:spcAft>
          <a:spcPct val="0"/>
        </a:spcAft>
        <a:defRPr sz="3200" b="1">
          <a:solidFill>
            <a:schemeClr val="bg1"/>
          </a:solidFill>
          <a:latin typeface="Arial" charset="0"/>
          <a:ea typeface="Osaka" pitchFamily="1" charset="-128"/>
        </a:defRPr>
      </a:lvl8pPr>
      <a:lvl9pPr marL="1828800" algn="ctr" rtl="0" fontAlgn="base">
        <a:spcBef>
          <a:spcPct val="0"/>
        </a:spcBef>
        <a:spcAft>
          <a:spcPct val="0"/>
        </a:spcAft>
        <a:defRPr sz="3200" b="1">
          <a:solidFill>
            <a:schemeClr val="bg1"/>
          </a:solidFill>
          <a:latin typeface="Arial" charset="0"/>
          <a:ea typeface="Osaka" pitchFamily="1" charset="-128"/>
        </a:defRPr>
      </a:lvl9pPr>
    </p:titleStyle>
    <p:bodyStyle>
      <a:lvl1pPr marL="342900" indent="-342900" algn="l" rtl="0" eaLnBrk="0" fontAlgn="base" hangingPunct="0">
        <a:spcBef>
          <a:spcPct val="100000"/>
        </a:spcBef>
        <a:spcAft>
          <a:spcPct val="0"/>
        </a:spcAft>
        <a:buClr>
          <a:srgbClr val="008080"/>
        </a:buClr>
        <a:buChar char="•"/>
        <a:defRPr sz="2400">
          <a:solidFill>
            <a:schemeClr val="tx1"/>
          </a:solidFill>
          <a:latin typeface="+mn-lt"/>
          <a:ea typeface="+mn-ea"/>
          <a:cs typeface="Osaka" charset="0"/>
        </a:defRPr>
      </a:lvl1pPr>
      <a:lvl2pPr marL="742950" indent="-285750" algn="l" rtl="0" eaLnBrk="0" fontAlgn="base" hangingPunct="0">
        <a:spcBef>
          <a:spcPct val="100000"/>
        </a:spcBef>
        <a:spcAft>
          <a:spcPct val="0"/>
        </a:spcAft>
        <a:buClr>
          <a:srgbClr val="008080"/>
        </a:buClr>
        <a:buChar char="–"/>
        <a:defRPr sz="2000">
          <a:solidFill>
            <a:schemeClr val="tx1"/>
          </a:solidFill>
          <a:latin typeface="+mn-lt"/>
          <a:ea typeface="+mn-ea"/>
          <a:cs typeface="Osaka" charset="0"/>
        </a:defRPr>
      </a:lvl2pPr>
      <a:lvl3pPr marL="1143000" indent="-228600" algn="l" rtl="0" eaLnBrk="0" fontAlgn="base" hangingPunct="0">
        <a:spcBef>
          <a:spcPct val="100000"/>
        </a:spcBef>
        <a:spcAft>
          <a:spcPct val="0"/>
        </a:spcAft>
        <a:buClr>
          <a:srgbClr val="008080"/>
        </a:buClr>
        <a:buChar char="•"/>
        <a:defRPr>
          <a:solidFill>
            <a:schemeClr val="tx1"/>
          </a:solidFill>
          <a:latin typeface="+mn-lt"/>
          <a:ea typeface="+mn-ea"/>
          <a:cs typeface="Osaka" charset="0"/>
        </a:defRPr>
      </a:lvl3pPr>
      <a:lvl4pPr marL="1600200" indent="-228600" algn="l" rtl="0" eaLnBrk="0" fontAlgn="base" hangingPunct="0">
        <a:spcBef>
          <a:spcPct val="100000"/>
        </a:spcBef>
        <a:spcAft>
          <a:spcPct val="0"/>
        </a:spcAft>
        <a:buClr>
          <a:srgbClr val="008080"/>
        </a:buClr>
        <a:buChar char="–"/>
        <a:defRPr sz="1600">
          <a:solidFill>
            <a:schemeClr val="tx1"/>
          </a:solidFill>
          <a:latin typeface="+mn-lt"/>
          <a:ea typeface="+mn-ea"/>
          <a:cs typeface="Osaka" charset="0"/>
        </a:defRPr>
      </a:lvl4pPr>
      <a:lvl5pPr marL="2057400" indent="-228600" algn="l" rtl="0" eaLnBrk="0" fontAlgn="base" hangingPunct="0">
        <a:spcBef>
          <a:spcPct val="100000"/>
        </a:spcBef>
        <a:spcAft>
          <a:spcPct val="0"/>
        </a:spcAft>
        <a:buClr>
          <a:srgbClr val="008080"/>
        </a:buClr>
        <a:buChar char="»"/>
        <a:defRPr sz="1600">
          <a:solidFill>
            <a:schemeClr val="tx1"/>
          </a:solidFill>
          <a:latin typeface="+mn-lt"/>
          <a:ea typeface="+mn-ea"/>
          <a:cs typeface="Osaka" charset="0"/>
        </a:defRPr>
      </a:lvl5pPr>
      <a:lvl6pPr marL="2514600" indent="-228600" algn="l" rtl="0" fontAlgn="base">
        <a:spcBef>
          <a:spcPct val="100000"/>
        </a:spcBef>
        <a:spcAft>
          <a:spcPct val="0"/>
        </a:spcAft>
        <a:buClr>
          <a:srgbClr val="008080"/>
        </a:buClr>
        <a:buChar char="»"/>
        <a:defRPr sz="1600">
          <a:solidFill>
            <a:schemeClr val="tx1"/>
          </a:solidFill>
          <a:latin typeface="+mn-lt"/>
          <a:ea typeface="+mn-ea"/>
        </a:defRPr>
      </a:lvl6pPr>
      <a:lvl7pPr marL="2971800" indent="-228600" algn="l" rtl="0" fontAlgn="base">
        <a:spcBef>
          <a:spcPct val="100000"/>
        </a:spcBef>
        <a:spcAft>
          <a:spcPct val="0"/>
        </a:spcAft>
        <a:buClr>
          <a:srgbClr val="008080"/>
        </a:buClr>
        <a:buChar char="»"/>
        <a:defRPr sz="1600">
          <a:solidFill>
            <a:schemeClr val="tx1"/>
          </a:solidFill>
          <a:latin typeface="+mn-lt"/>
          <a:ea typeface="+mn-ea"/>
        </a:defRPr>
      </a:lvl7pPr>
      <a:lvl8pPr marL="3429000" indent="-228600" algn="l" rtl="0" fontAlgn="base">
        <a:spcBef>
          <a:spcPct val="100000"/>
        </a:spcBef>
        <a:spcAft>
          <a:spcPct val="0"/>
        </a:spcAft>
        <a:buClr>
          <a:srgbClr val="008080"/>
        </a:buClr>
        <a:buChar char="»"/>
        <a:defRPr sz="1600">
          <a:solidFill>
            <a:schemeClr val="tx1"/>
          </a:solidFill>
          <a:latin typeface="+mn-lt"/>
          <a:ea typeface="+mn-ea"/>
        </a:defRPr>
      </a:lvl8pPr>
      <a:lvl9pPr marL="3886200" indent="-228600" algn="l" rtl="0" fontAlgn="base">
        <a:spcBef>
          <a:spcPct val="100000"/>
        </a:spcBef>
        <a:spcAft>
          <a:spcPct val="0"/>
        </a:spcAft>
        <a:buClr>
          <a:srgbClr val="008080"/>
        </a:buClr>
        <a:buChar char="»"/>
        <a:defRPr sz="16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16.wmf"/><Relationship Id="rId5" Type="http://schemas.openxmlformats.org/officeDocument/2006/relationships/image" Target="../media/image15.wmf"/><Relationship Id="rId4" Type="http://schemas.openxmlformats.org/officeDocument/2006/relationships/image" Target="../media/image14.wmf"/></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wmf"/><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wmf"/></Relationships>
</file>

<file path=ppt/slides/_rels/slide5.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9.wmf"/><Relationship Id="rId4" Type="http://schemas.openxmlformats.org/officeDocument/2006/relationships/image" Target="../media/image11.wmf"/></Relationships>
</file>

<file path=ppt/slides/_rels/slide7.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Rot="1" noChangeArrowheads="1"/>
          </p:cNvSpPr>
          <p:nvPr>
            <p:ph type="title"/>
          </p:nvPr>
        </p:nvSpPr>
        <p:spPr>
          <a:xfrm>
            <a:off x="685800" y="1066800"/>
            <a:ext cx="8001000" cy="2743200"/>
          </a:xfrm>
        </p:spPr>
        <p:txBody>
          <a:bodyPr/>
          <a:lstStyle/>
          <a:p>
            <a:pPr eaLnBrk="1" hangingPunct="1">
              <a:defRPr/>
            </a:pPr>
            <a:r>
              <a:rPr lang="en-US" sz="3600" dirty="0" smtClean="0">
                <a:cs typeface="+mj-cs"/>
              </a:rPr>
              <a:t/>
            </a:r>
            <a:br>
              <a:rPr lang="en-US" sz="3600" dirty="0" smtClean="0">
                <a:cs typeface="+mj-cs"/>
              </a:rPr>
            </a:br>
            <a:r>
              <a:rPr lang="en-US" sz="3600" dirty="0" smtClean="0">
                <a:cs typeface="+mj-cs"/>
              </a:rPr>
              <a:t>Introduction to the Brain Model: Romancing the Brain </a:t>
            </a:r>
            <a:r>
              <a:rPr lang="en-US" sz="3600" smtClean="0">
                <a:cs typeface="+mj-cs"/>
              </a:rPr>
              <a:t>in Recovery</a:t>
            </a:r>
            <a:br>
              <a:rPr lang="en-US" sz="3600" smtClean="0">
                <a:cs typeface="+mj-cs"/>
              </a:rPr>
            </a:br>
            <a:r>
              <a:rPr lang="en-US" sz="3600" dirty="0" smtClean="0">
                <a:cs typeface="+mj-cs"/>
              </a:rPr>
              <a:t/>
            </a:r>
            <a:br>
              <a:rPr lang="en-US" sz="3600" dirty="0" smtClean="0">
                <a:cs typeface="+mj-cs"/>
              </a:rPr>
            </a:br>
            <a:r>
              <a:rPr lang="en-US" dirty="0" smtClean="0">
                <a:cs typeface="+mj-cs"/>
              </a:rPr>
              <a:t>New Mexico Highlands University 3</a:t>
            </a:r>
            <a:r>
              <a:rPr lang="en-US" baseline="30000" dirty="0" smtClean="0">
                <a:cs typeface="+mj-cs"/>
              </a:rPr>
              <a:t>rd</a:t>
            </a:r>
            <a:r>
              <a:rPr lang="en-US" dirty="0" smtClean="0">
                <a:cs typeface="+mj-cs"/>
              </a:rPr>
              <a:t> Annual Conference</a:t>
            </a:r>
            <a:r>
              <a:rPr lang="en-US" sz="3600" dirty="0"/>
              <a:t/>
            </a:r>
            <a:br>
              <a:rPr lang="en-US" sz="3600" dirty="0"/>
            </a:br>
            <a:r>
              <a:rPr lang="en-US" sz="3600" dirty="0" smtClean="0">
                <a:cs typeface="+mj-cs"/>
              </a:rPr>
              <a:t/>
            </a:r>
            <a:br>
              <a:rPr lang="en-US" sz="3600" dirty="0" smtClean="0">
                <a:cs typeface="+mj-cs"/>
              </a:rPr>
            </a:br>
            <a:endParaRPr lang="en-US" sz="2800" dirty="0" smtClean="0">
              <a:effectLst>
                <a:outerShdw blurRad="38100" dist="38100" dir="2700000" algn="tl">
                  <a:srgbClr val="C0C0C0"/>
                </a:outerShdw>
              </a:effectLst>
              <a:cs typeface="+mj-cs"/>
            </a:endParaRPr>
          </a:p>
        </p:txBody>
      </p:sp>
      <p:sp>
        <p:nvSpPr>
          <p:cNvPr id="3075" name="Rectangle 5"/>
          <p:cNvSpPr>
            <a:spLocks noGrp="1" noRot="1" noChangeArrowheads="1"/>
          </p:cNvSpPr>
          <p:nvPr>
            <p:ph type="body" idx="1"/>
          </p:nvPr>
        </p:nvSpPr>
        <p:spPr>
          <a:xfrm>
            <a:off x="914400" y="3886200"/>
            <a:ext cx="7315200" cy="1752600"/>
          </a:xfrm>
        </p:spPr>
        <p:txBody>
          <a:bodyPr/>
          <a:lstStyle/>
          <a:p>
            <a:pPr eaLnBrk="1" hangingPunct="1">
              <a:lnSpc>
                <a:spcPct val="90000"/>
              </a:lnSpc>
            </a:pPr>
            <a:r>
              <a:rPr lang="en-US" b="1" dirty="0">
                <a:latin typeface="Arial" charset="0"/>
                <a:ea typeface="Osaka" charset="0"/>
              </a:rPr>
              <a:t>Presented By:</a:t>
            </a:r>
          </a:p>
          <a:p>
            <a:pPr eaLnBrk="1" hangingPunct="1">
              <a:lnSpc>
                <a:spcPct val="90000"/>
              </a:lnSpc>
            </a:pPr>
            <a:r>
              <a:rPr lang="en-US" sz="2000" b="1" dirty="0">
                <a:latin typeface="Arial" charset="0"/>
                <a:ea typeface="Osaka" charset="0"/>
              </a:rPr>
              <a:t>Cynthia Moreno Tuohy</a:t>
            </a:r>
            <a:r>
              <a:rPr lang="en-US" sz="2000" b="1" dirty="0" smtClean="0">
                <a:latin typeface="Arial" charset="0"/>
                <a:ea typeface="Osaka" charset="0"/>
              </a:rPr>
              <a:t>, BSW,  </a:t>
            </a:r>
            <a:r>
              <a:rPr lang="en-US" sz="2000" b="1" dirty="0">
                <a:latin typeface="Arial" charset="0"/>
                <a:ea typeface="Osaka" charset="0"/>
              </a:rPr>
              <a:t>NCAC II, CCDC III, SAP</a:t>
            </a:r>
            <a:endParaRPr lang="en-US" sz="1800" b="1" dirty="0">
              <a:latin typeface="Arial" charset="0"/>
              <a:ea typeface="Osaka" charset="0"/>
            </a:endParaRPr>
          </a:p>
        </p:txBody>
      </p:sp>
      <p:pic>
        <p:nvPicPr>
          <p:cNvPr id="3076" name="Picture 7" descr="NEWLOGO+web.t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019800" y="5181600"/>
            <a:ext cx="2209800" cy="91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6"/>
          <p:cNvSpPr>
            <a:spLocks noGrp="1" noChangeArrowheads="1"/>
          </p:cNvSpPr>
          <p:nvPr>
            <p:ph type="title"/>
          </p:nvPr>
        </p:nvSpPr>
        <p:spPr/>
        <p:txBody>
          <a:bodyPr/>
          <a:lstStyle/>
          <a:p>
            <a:pPr eaLnBrk="1" hangingPunct="1"/>
            <a:r>
              <a:rPr lang="en-US" dirty="0" smtClean="0">
                <a:latin typeface="Arial" charset="0"/>
                <a:ea typeface="Osaka" charset="0"/>
              </a:rPr>
              <a:t>Understanding Relationships &amp; Conflict</a:t>
            </a:r>
            <a:endParaRPr lang="en-US" dirty="0">
              <a:latin typeface="Arial" charset="0"/>
              <a:ea typeface="Osaka" charset="0"/>
            </a:endParaRPr>
          </a:p>
        </p:txBody>
      </p:sp>
      <p:sp>
        <p:nvSpPr>
          <p:cNvPr id="41987" name="Rectangle 7"/>
          <p:cNvSpPr>
            <a:spLocks noGrp="1" noChangeArrowheads="1"/>
          </p:cNvSpPr>
          <p:nvPr>
            <p:ph type="body" idx="1"/>
          </p:nvPr>
        </p:nvSpPr>
        <p:spPr>
          <a:xfrm>
            <a:off x="1143000" y="1981200"/>
            <a:ext cx="7010400" cy="3810000"/>
          </a:xfrm>
        </p:spPr>
        <p:txBody>
          <a:bodyPr/>
          <a:lstStyle/>
          <a:p>
            <a:pPr eaLnBrk="1" hangingPunct="1">
              <a:spcBef>
                <a:spcPts val="5088"/>
              </a:spcBef>
            </a:pPr>
            <a:r>
              <a:rPr lang="en-US" dirty="0" smtClean="0">
                <a:latin typeface="Arial" charset="0"/>
                <a:ea typeface="Osaka" charset="0"/>
              </a:rPr>
              <a:t>Predictable stages</a:t>
            </a:r>
          </a:p>
          <a:p>
            <a:pPr eaLnBrk="1" hangingPunct="1">
              <a:spcBef>
                <a:spcPts val="5088"/>
              </a:spcBef>
            </a:pPr>
            <a:r>
              <a:rPr lang="en-US" dirty="0" smtClean="0">
                <a:latin typeface="Arial" charset="0"/>
                <a:ea typeface="Osaka" charset="0"/>
              </a:rPr>
              <a:t>Stages with others and self</a:t>
            </a:r>
          </a:p>
          <a:p>
            <a:pPr eaLnBrk="1" hangingPunct="1">
              <a:spcBef>
                <a:spcPts val="5088"/>
              </a:spcBef>
            </a:pPr>
            <a:r>
              <a:rPr lang="en-US" dirty="0" smtClean="0">
                <a:latin typeface="Arial" charset="0"/>
                <a:ea typeface="Osaka" charset="0"/>
              </a:rPr>
              <a:t>Not often taught, and therefore not considered</a:t>
            </a:r>
          </a:p>
          <a:p>
            <a:pPr marL="0" indent="0" algn="ctr" eaLnBrk="1" hangingPunct="1">
              <a:spcBef>
                <a:spcPts val="5088"/>
              </a:spcBef>
              <a:buNone/>
            </a:pPr>
            <a:r>
              <a:rPr lang="en-US" b="1" dirty="0" smtClean="0">
                <a:solidFill>
                  <a:srgbClr val="008080"/>
                </a:solidFill>
                <a:latin typeface="Arial" charset="0"/>
                <a:ea typeface="Osaka" charset="0"/>
              </a:rPr>
              <a:t>Let’s discuss the relationship cycle!</a:t>
            </a:r>
            <a:endParaRPr lang="en-US" b="1" dirty="0">
              <a:solidFill>
                <a:srgbClr val="008080"/>
              </a:solidFill>
              <a:latin typeface="Arial" charset="0"/>
              <a:ea typeface="Osaka"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4" descr="BD06675_"/>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572000" y="1981200"/>
            <a:ext cx="29591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1" name="Rectangle 8"/>
          <p:cNvSpPr>
            <a:spLocks noGrp="1" noChangeArrowheads="1"/>
          </p:cNvSpPr>
          <p:nvPr>
            <p:ph type="title"/>
          </p:nvPr>
        </p:nvSpPr>
        <p:spPr/>
        <p:txBody>
          <a:bodyPr/>
          <a:lstStyle/>
          <a:p>
            <a:pPr eaLnBrk="1" hangingPunct="1"/>
            <a:r>
              <a:rPr lang="en-US">
                <a:latin typeface="Arial" charset="0"/>
                <a:ea typeface="Osaka" charset="0"/>
              </a:rPr>
              <a:t>Five (5) Stages of Relationships</a:t>
            </a:r>
          </a:p>
        </p:txBody>
      </p:sp>
      <p:sp>
        <p:nvSpPr>
          <p:cNvPr id="43012" name="Rectangle 9"/>
          <p:cNvSpPr>
            <a:spLocks noGrp="1" noChangeArrowheads="1"/>
          </p:cNvSpPr>
          <p:nvPr>
            <p:ph type="body" idx="1"/>
          </p:nvPr>
        </p:nvSpPr>
        <p:spPr>
          <a:xfrm>
            <a:off x="1447800" y="2057400"/>
            <a:ext cx="2819400" cy="3733800"/>
          </a:xfrm>
        </p:spPr>
        <p:txBody>
          <a:bodyPr/>
          <a:lstStyle/>
          <a:p>
            <a:pPr marL="457200" indent="-457200" eaLnBrk="1" hangingPunct="1">
              <a:buFontTx/>
              <a:buAutoNum type="arabicParenR"/>
            </a:pPr>
            <a:r>
              <a:rPr lang="en-US">
                <a:latin typeface="Arial" charset="0"/>
                <a:ea typeface="Osaka" charset="0"/>
              </a:rPr>
              <a:t>Honeymoon</a:t>
            </a:r>
          </a:p>
          <a:p>
            <a:pPr marL="457200" indent="-457200" eaLnBrk="1" hangingPunct="1">
              <a:buFontTx/>
              <a:buAutoNum type="arabicParenR"/>
            </a:pPr>
            <a:r>
              <a:rPr lang="en-US">
                <a:latin typeface="Arial" charset="0"/>
                <a:ea typeface="Osaka" charset="0"/>
              </a:rPr>
              <a:t>Disillusion</a:t>
            </a:r>
          </a:p>
          <a:p>
            <a:pPr marL="457200" indent="-457200" eaLnBrk="1" hangingPunct="1">
              <a:buFontTx/>
              <a:buAutoNum type="arabicParenR"/>
            </a:pPr>
            <a:r>
              <a:rPr lang="en-US">
                <a:latin typeface="Arial" charset="0"/>
                <a:ea typeface="Osaka" charset="0"/>
              </a:rPr>
              <a:t>Misery</a:t>
            </a:r>
          </a:p>
          <a:p>
            <a:pPr marL="457200" indent="-457200" eaLnBrk="1" hangingPunct="1">
              <a:buFontTx/>
              <a:buAutoNum type="arabicParenR"/>
            </a:pPr>
            <a:r>
              <a:rPr lang="en-US">
                <a:latin typeface="Arial" charset="0"/>
                <a:ea typeface="Osaka" charset="0"/>
              </a:rPr>
              <a:t>Awakening </a:t>
            </a:r>
          </a:p>
          <a:p>
            <a:pPr marL="457200" indent="-457200" eaLnBrk="1" hangingPunct="1">
              <a:buFontTx/>
              <a:buAutoNum type="arabicParenR"/>
            </a:pPr>
            <a:r>
              <a:rPr lang="en-US">
                <a:latin typeface="Arial" charset="0"/>
                <a:ea typeface="Osaka" charset="0"/>
              </a:rPr>
              <a:t>Peace/Calm</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9"/>
          <p:cNvSpPr>
            <a:spLocks noGrp="1" noChangeArrowheads="1"/>
          </p:cNvSpPr>
          <p:nvPr>
            <p:ph type="title"/>
          </p:nvPr>
        </p:nvSpPr>
        <p:spPr/>
        <p:txBody>
          <a:bodyPr/>
          <a:lstStyle/>
          <a:p>
            <a:pPr eaLnBrk="1" hangingPunct="1"/>
            <a:r>
              <a:rPr lang="en-US">
                <a:latin typeface="Arial" charset="0"/>
                <a:ea typeface="Osaka" charset="0"/>
              </a:rPr>
              <a:t>Honeymoon Stage</a:t>
            </a:r>
          </a:p>
        </p:txBody>
      </p:sp>
      <p:sp>
        <p:nvSpPr>
          <p:cNvPr id="44035" name="Text Box 21"/>
          <p:cNvSpPr txBox="1">
            <a:spLocks noChangeArrowheads="1"/>
          </p:cNvSpPr>
          <p:nvPr/>
        </p:nvSpPr>
        <p:spPr bwMode="auto">
          <a:xfrm>
            <a:off x="914400" y="1792288"/>
            <a:ext cx="7467600" cy="421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38138" indent="-338138">
              <a:defRPr>
                <a:solidFill>
                  <a:schemeClr val="tx1"/>
                </a:solidFill>
                <a:latin typeface="Arial" charset="0"/>
                <a:ea typeface="Osaka" charset="0"/>
                <a:cs typeface="Osaka" charset="0"/>
              </a:defRPr>
            </a:lvl1pPr>
            <a:lvl2pPr marL="1374775" indent="-288925">
              <a:defRPr>
                <a:solidFill>
                  <a:schemeClr val="tx1"/>
                </a:solidFill>
                <a:latin typeface="Arial" charset="0"/>
                <a:ea typeface="Osaka" charset="0"/>
                <a:cs typeface="Osaka" charset="0"/>
              </a:defRPr>
            </a:lvl2pPr>
            <a:lvl3pPr marL="1143000" indent="-228600">
              <a:defRPr>
                <a:solidFill>
                  <a:schemeClr val="tx1"/>
                </a:solidFill>
                <a:latin typeface="Arial" charset="0"/>
                <a:ea typeface="Osaka" charset="0"/>
                <a:cs typeface="Osaka" charset="0"/>
              </a:defRPr>
            </a:lvl3pPr>
            <a:lvl4pPr marL="1600200" indent="-228600">
              <a:defRPr>
                <a:solidFill>
                  <a:schemeClr val="tx1"/>
                </a:solidFill>
                <a:latin typeface="Arial" charset="0"/>
                <a:ea typeface="Osaka" charset="0"/>
                <a:cs typeface="Osaka" charset="0"/>
              </a:defRPr>
            </a:lvl4pPr>
            <a:lvl5pPr marL="2057400" indent="-228600">
              <a:defRPr>
                <a:solidFill>
                  <a:schemeClr val="tx1"/>
                </a:solidFill>
                <a:latin typeface="Arial" charset="0"/>
                <a:ea typeface="Osaka" charset="0"/>
                <a:cs typeface="Osaka" charset="0"/>
              </a:defRPr>
            </a:lvl5pPr>
            <a:lvl6pPr marL="2514600" indent="-228600" eaLnBrk="0" fontAlgn="base" hangingPunct="0">
              <a:spcBef>
                <a:spcPct val="0"/>
              </a:spcBef>
              <a:spcAft>
                <a:spcPct val="0"/>
              </a:spcAft>
              <a:defRPr>
                <a:solidFill>
                  <a:schemeClr val="tx1"/>
                </a:solidFill>
                <a:latin typeface="Arial" charset="0"/>
                <a:ea typeface="Osaka" charset="0"/>
                <a:cs typeface="Osaka" charset="0"/>
              </a:defRPr>
            </a:lvl6pPr>
            <a:lvl7pPr marL="2971800" indent="-228600" eaLnBrk="0" fontAlgn="base" hangingPunct="0">
              <a:spcBef>
                <a:spcPct val="0"/>
              </a:spcBef>
              <a:spcAft>
                <a:spcPct val="0"/>
              </a:spcAft>
              <a:defRPr>
                <a:solidFill>
                  <a:schemeClr val="tx1"/>
                </a:solidFill>
                <a:latin typeface="Arial" charset="0"/>
                <a:ea typeface="Osaka" charset="0"/>
                <a:cs typeface="Osaka" charset="0"/>
              </a:defRPr>
            </a:lvl7pPr>
            <a:lvl8pPr marL="3429000" indent="-228600" eaLnBrk="0" fontAlgn="base" hangingPunct="0">
              <a:spcBef>
                <a:spcPct val="0"/>
              </a:spcBef>
              <a:spcAft>
                <a:spcPct val="0"/>
              </a:spcAft>
              <a:defRPr>
                <a:solidFill>
                  <a:schemeClr val="tx1"/>
                </a:solidFill>
                <a:latin typeface="Arial" charset="0"/>
                <a:ea typeface="Osaka" charset="0"/>
                <a:cs typeface="Osaka" charset="0"/>
              </a:defRPr>
            </a:lvl8pPr>
            <a:lvl9pPr marL="3886200" indent="-228600" eaLnBrk="0" fontAlgn="base" hangingPunct="0">
              <a:spcBef>
                <a:spcPct val="0"/>
              </a:spcBef>
              <a:spcAft>
                <a:spcPct val="0"/>
              </a:spcAft>
              <a:defRPr>
                <a:solidFill>
                  <a:schemeClr val="tx1"/>
                </a:solidFill>
                <a:latin typeface="Arial" charset="0"/>
                <a:ea typeface="Osaka" charset="0"/>
                <a:cs typeface="Osaka" charset="0"/>
              </a:defRPr>
            </a:lvl9pPr>
          </a:lstStyle>
          <a:p>
            <a:pPr>
              <a:spcBef>
                <a:spcPct val="50000"/>
              </a:spcBef>
              <a:buClr>
                <a:srgbClr val="008080"/>
              </a:buClr>
              <a:buFontTx/>
              <a:buChar char="•"/>
            </a:pPr>
            <a:r>
              <a:rPr lang="en-US" sz="2000" dirty="0"/>
              <a:t>Please take a </a:t>
            </a:r>
            <a:r>
              <a:rPr lang="en-US" sz="2000" dirty="0">
                <a:solidFill>
                  <a:srgbClr val="008080"/>
                </a:solidFill>
              </a:rPr>
              <a:t>Trip down Memory Lane </a:t>
            </a:r>
            <a:r>
              <a:rPr lang="en-US" sz="2000" dirty="0"/>
              <a:t>with me</a:t>
            </a:r>
          </a:p>
          <a:p>
            <a:pPr>
              <a:spcBef>
                <a:spcPct val="95000"/>
              </a:spcBef>
              <a:buClr>
                <a:srgbClr val="008080"/>
              </a:buClr>
              <a:buFontTx/>
              <a:buChar char="•"/>
            </a:pPr>
            <a:r>
              <a:rPr lang="en-US" sz="2000" dirty="0"/>
              <a:t>Were you, at one time, looking for that prince or princess?</a:t>
            </a:r>
          </a:p>
          <a:p>
            <a:pPr>
              <a:spcBef>
                <a:spcPct val="95000"/>
              </a:spcBef>
              <a:buClr>
                <a:srgbClr val="008080"/>
              </a:buClr>
              <a:buFontTx/>
              <a:buChar char="•"/>
            </a:pPr>
            <a:r>
              <a:rPr lang="en-US" sz="2000" dirty="0"/>
              <a:t>Think back to the beginning of that time, the beginning of the relationship, what did you feel and what did you do?</a:t>
            </a:r>
            <a:endParaRPr lang="en-US" sz="2400" dirty="0"/>
          </a:p>
          <a:p>
            <a:pPr lvl="1">
              <a:spcBef>
                <a:spcPct val="100000"/>
              </a:spcBef>
              <a:buClr>
                <a:srgbClr val="008080"/>
              </a:buClr>
              <a:buFontTx/>
              <a:buChar char="•"/>
            </a:pPr>
            <a:r>
              <a:rPr lang="en-US" sz="1600" dirty="0">
                <a:solidFill>
                  <a:srgbClr val="008080"/>
                </a:solidFill>
              </a:rPr>
              <a:t>Exciting</a:t>
            </a:r>
          </a:p>
          <a:p>
            <a:pPr lvl="1">
              <a:spcBef>
                <a:spcPct val="50000"/>
              </a:spcBef>
              <a:buClr>
                <a:srgbClr val="008080"/>
              </a:buClr>
              <a:buFontTx/>
              <a:buChar char="•"/>
            </a:pPr>
            <a:r>
              <a:rPr lang="en-US" sz="1600" dirty="0">
                <a:solidFill>
                  <a:srgbClr val="008080"/>
                </a:solidFill>
              </a:rPr>
              <a:t>Scary</a:t>
            </a:r>
          </a:p>
          <a:p>
            <a:pPr lvl="1">
              <a:spcBef>
                <a:spcPct val="50000"/>
              </a:spcBef>
              <a:buClr>
                <a:srgbClr val="008080"/>
              </a:buClr>
              <a:buFontTx/>
              <a:buChar char="•"/>
            </a:pPr>
            <a:r>
              <a:rPr lang="en-US" sz="1600" dirty="0">
                <a:solidFill>
                  <a:srgbClr val="008080"/>
                </a:solidFill>
              </a:rPr>
              <a:t>Fun</a:t>
            </a:r>
          </a:p>
          <a:p>
            <a:pPr lvl="1">
              <a:spcBef>
                <a:spcPct val="50000"/>
              </a:spcBef>
              <a:buClr>
                <a:srgbClr val="008080"/>
              </a:buClr>
              <a:buFontTx/>
              <a:buChar char="•"/>
            </a:pPr>
            <a:r>
              <a:rPr lang="en-US" sz="1600" dirty="0">
                <a:solidFill>
                  <a:srgbClr val="008080"/>
                </a:solidFill>
              </a:rPr>
              <a:t>Lots of communication</a:t>
            </a:r>
          </a:p>
          <a:p>
            <a:pPr lvl="1">
              <a:spcBef>
                <a:spcPct val="50000"/>
              </a:spcBef>
              <a:buClr>
                <a:srgbClr val="008080"/>
              </a:buClr>
              <a:buFontTx/>
              <a:buChar char="•"/>
            </a:pPr>
            <a:r>
              <a:rPr lang="en-US" sz="1600" dirty="0">
                <a:solidFill>
                  <a:srgbClr val="008080"/>
                </a:solidFill>
              </a:rPr>
              <a:t>Few feelings</a:t>
            </a:r>
          </a:p>
          <a:p>
            <a:pPr lvl="1">
              <a:spcBef>
                <a:spcPct val="50000"/>
              </a:spcBef>
              <a:buClr>
                <a:srgbClr val="008080"/>
              </a:buClr>
              <a:buFontTx/>
              <a:buChar char="•"/>
            </a:pPr>
            <a:r>
              <a:rPr lang="en-US" sz="1600" dirty="0">
                <a:solidFill>
                  <a:srgbClr val="008080"/>
                </a:solidFill>
              </a:rPr>
              <a:t>Hopes </a:t>
            </a:r>
          </a:p>
        </p:txBody>
      </p:sp>
      <p:sp>
        <p:nvSpPr>
          <p:cNvPr id="44036" name="Rectangle 22"/>
          <p:cNvSpPr>
            <a:spLocks noChangeArrowheads="1"/>
          </p:cNvSpPr>
          <p:nvPr/>
        </p:nvSpPr>
        <p:spPr bwMode="auto">
          <a:xfrm>
            <a:off x="4648200" y="3849688"/>
            <a:ext cx="3276600" cy="217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746125" lvl="1" indent="-288925">
              <a:spcBef>
                <a:spcPct val="50000"/>
              </a:spcBef>
              <a:buClr>
                <a:srgbClr val="008080"/>
              </a:buClr>
              <a:buFontTx/>
              <a:buChar char="•"/>
            </a:pPr>
            <a:r>
              <a:rPr lang="en-US" sz="1600" dirty="0">
                <a:solidFill>
                  <a:srgbClr val="008080"/>
                </a:solidFill>
              </a:rPr>
              <a:t>Dreams</a:t>
            </a:r>
          </a:p>
          <a:p>
            <a:pPr marL="746125" lvl="1" indent="-288925">
              <a:spcBef>
                <a:spcPct val="50000"/>
              </a:spcBef>
              <a:buClr>
                <a:srgbClr val="008080"/>
              </a:buClr>
              <a:buFontTx/>
              <a:buChar char="•"/>
            </a:pPr>
            <a:r>
              <a:rPr lang="en-US" sz="1600" dirty="0">
                <a:solidFill>
                  <a:srgbClr val="008080"/>
                </a:solidFill>
              </a:rPr>
              <a:t>Careful</a:t>
            </a:r>
          </a:p>
          <a:p>
            <a:pPr marL="746125" lvl="1" indent="-288925">
              <a:spcBef>
                <a:spcPct val="50000"/>
              </a:spcBef>
              <a:buClr>
                <a:srgbClr val="008080"/>
              </a:buClr>
              <a:buFontTx/>
              <a:buChar char="•"/>
            </a:pPr>
            <a:r>
              <a:rPr lang="en-US" sz="1600" dirty="0">
                <a:solidFill>
                  <a:srgbClr val="008080"/>
                </a:solidFill>
              </a:rPr>
              <a:t>Thoughtful</a:t>
            </a:r>
          </a:p>
          <a:p>
            <a:pPr marL="746125" lvl="1" indent="-288925">
              <a:spcBef>
                <a:spcPct val="50000"/>
              </a:spcBef>
              <a:buClr>
                <a:srgbClr val="008080"/>
              </a:buClr>
              <a:buFontTx/>
              <a:buChar char="•"/>
            </a:pPr>
            <a:r>
              <a:rPr lang="en-US" sz="1600" dirty="0">
                <a:solidFill>
                  <a:srgbClr val="008080"/>
                </a:solidFill>
              </a:rPr>
              <a:t>Sex was great</a:t>
            </a:r>
          </a:p>
          <a:p>
            <a:pPr marL="746125" lvl="1" indent="-288925">
              <a:spcBef>
                <a:spcPct val="50000"/>
              </a:spcBef>
              <a:buClr>
                <a:srgbClr val="008080"/>
              </a:buClr>
              <a:buFontTx/>
              <a:buChar char="•"/>
            </a:pPr>
            <a:r>
              <a:rPr lang="en-US" sz="1600" dirty="0">
                <a:solidFill>
                  <a:srgbClr val="008080"/>
                </a:solidFill>
              </a:rPr>
              <a:t>Cards and notes</a:t>
            </a:r>
          </a:p>
          <a:p>
            <a:pPr marL="746125" lvl="1" indent="-288925">
              <a:spcBef>
                <a:spcPct val="50000"/>
              </a:spcBef>
              <a:buClr>
                <a:srgbClr val="008080"/>
              </a:buClr>
              <a:buFontTx/>
              <a:buChar char="•"/>
            </a:pPr>
            <a:r>
              <a:rPr lang="en-US" sz="1600" dirty="0">
                <a:solidFill>
                  <a:srgbClr val="008080"/>
                </a:solidFill>
              </a:rPr>
              <a:t>Special nights out</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6"/>
          <p:cNvSpPr>
            <a:spLocks noGrp="1" noChangeArrowheads="1"/>
          </p:cNvSpPr>
          <p:nvPr>
            <p:ph type="title"/>
          </p:nvPr>
        </p:nvSpPr>
        <p:spPr/>
        <p:txBody>
          <a:bodyPr/>
          <a:lstStyle/>
          <a:p>
            <a:pPr eaLnBrk="1" hangingPunct="1"/>
            <a:r>
              <a:rPr lang="en-US">
                <a:latin typeface="Arial" charset="0"/>
                <a:ea typeface="Osaka" charset="0"/>
              </a:rPr>
              <a:t>Disillusionment Stage</a:t>
            </a:r>
          </a:p>
        </p:txBody>
      </p:sp>
      <p:sp>
        <p:nvSpPr>
          <p:cNvPr id="45059" name="Rectangle 7"/>
          <p:cNvSpPr>
            <a:spLocks noGrp="1" noChangeArrowheads="1"/>
          </p:cNvSpPr>
          <p:nvPr>
            <p:ph type="body" idx="1"/>
          </p:nvPr>
        </p:nvSpPr>
        <p:spPr>
          <a:xfrm>
            <a:off x="685800" y="1600200"/>
            <a:ext cx="7772400" cy="4572000"/>
          </a:xfrm>
        </p:spPr>
        <p:txBody>
          <a:bodyPr/>
          <a:lstStyle/>
          <a:p>
            <a:pPr eaLnBrk="1" hangingPunct="1"/>
            <a:r>
              <a:rPr lang="en-US" sz="2000">
                <a:latin typeface="Arial" charset="0"/>
                <a:ea typeface="Osaka" charset="0"/>
              </a:rPr>
              <a:t>What happens after some time in the Honeymoon stage?</a:t>
            </a:r>
          </a:p>
          <a:p>
            <a:pPr eaLnBrk="1" hangingPunct="1"/>
            <a:r>
              <a:rPr lang="en-US" sz="2000">
                <a:solidFill>
                  <a:srgbClr val="008080"/>
                </a:solidFill>
                <a:latin typeface="Arial" charset="0"/>
                <a:ea typeface="Osaka" charset="0"/>
              </a:rPr>
              <a:t>Disillusionment</a:t>
            </a:r>
            <a:r>
              <a:rPr lang="en-US" sz="2000">
                <a:latin typeface="Arial" charset="0"/>
                <a:ea typeface="Osaka" charset="0"/>
              </a:rPr>
              <a:t> sets in…</a:t>
            </a:r>
          </a:p>
          <a:p>
            <a:pPr eaLnBrk="1" hangingPunct="1"/>
            <a:r>
              <a:rPr lang="en-US" sz="2000">
                <a:latin typeface="Arial" charset="0"/>
                <a:ea typeface="Osaka" charset="0"/>
              </a:rPr>
              <a:t>This is sometimes referred to as the </a:t>
            </a:r>
            <a:r>
              <a:rPr lang="en-US" sz="2000">
                <a:solidFill>
                  <a:srgbClr val="008080"/>
                </a:solidFill>
                <a:latin typeface="Arial" charset="0"/>
                <a:ea typeface="Osaka" charset="0"/>
              </a:rPr>
              <a:t>Familiarization</a:t>
            </a:r>
            <a:r>
              <a:rPr lang="en-US" sz="2000">
                <a:latin typeface="Arial" charset="0"/>
                <a:ea typeface="Osaka" charset="0"/>
              </a:rPr>
              <a:t> or </a:t>
            </a:r>
            <a:r>
              <a:rPr lang="en-US" sz="2000">
                <a:solidFill>
                  <a:srgbClr val="008080"/>
                </a:solidFill>
                <a:latin typeface="Arial" charset="0"/>
                <a:ea typeface="Osaka" charset="0"/>
              </a:rPr>
              <a:t>Adjusting to Reality</a:t>
            </a:r>
            <a:r>
              <a:rPr lang="en-US" sz="2000">
                <a:latin typeface="Arial" charset="0"/>
                <a:ea typeface="Osaka" charset="0"/>
              </a:rPr>
              <a:t> stage.</a:t>
            </a:r>
          </a:p>
          <a:p>
            <a:pPr eaLnBrk="1" hangingPunct="1"/>
            <a:r>
              <a:rPr lang="en-US" sz="2000">
                <a:latin typeface="Arial" charset="0"/>
                <a:ea typeface="Osaka" charset="0"/>
              </a:rPr>
              <a:t>Your endorphins cannot keep producing at the same level as before. You become more relaxed in the relationship, as does your partner.</a:t>
            </a:r>
          </a:p>
          <a:p>
            <a:pPr eaLnBrk="1" hangingPunct="1"/>
            <a:r>
              <a:rPr lang="en-US" sz="2000">
                <a:latin typeface="Arial" charset="0"/>
                <a:ea typeface="Osaka" charset="0"/>
              </a:rPr>
              <a:t>You and your partner are human and your flaws are beginning to show. There</a:t>
            </a:r>
            <a:r>
              <a:rPr lang="ja-JP" altLang="en-US" sz="2000">
                <a:latin typeface="Arial" charset="0"/>
                <a:ea typeface="Osaka" charset="0"/>
              </a:rPr>
              <a:t>’</a:t>
            </a:r>
            <a:r>
              <a:rPr lang="en-US" sz="2000">
                <a:latin typeface="Arial" charset="0"/>
                <a:ea typeface="Osaka" charset="0"/>
              </a:rPr>
              <a:t>s generally enough goodwill left over from the honeymoon stage that you can overlook most flaws.</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6"/>
          <p:cNvSpPr>
            <a:spLocks noGrp="1" noChangeArrowheads="1"/>
          </p:cNvSpPr>
          <p:nvPr>
            <p:ph type="title"/>
          </p:nvPr>
        </p:nvSpPr>
        <p:spPr/>
        <p:txBody>
          <a:bodyPr/>
          <a:lstStyle/>
          <a:p>
            <a:pPr eaLnBrk="1" hangingPunct="1"/>
            <a:r>
              <a:rPr lang="en-US">
                <a:latin typeface="Arial" charset="0"/>
                <a:ea typeface="Osaka" charset="0"/>
              </a:rPr>
              <a:t>More Disillusionment</a:t>
            </a:r>
          </a:p>
        </p:txBody>
      </p:sp>
      <p:sp>
        <p:nvSpPr>
          <p:cNvPr id="46083" name="Rectangle 7"/>
          <p:cNvSpPr>
            <a:spLocks noGrp="1" noChangeArrowheads="1"/>
          </p:cNvSpPr>
          <p:nvPr>
            <p:ph type="body" idx="1"/>
          </p:nvPr>
        </p:nvSpPr>
        <p:spPr>
          <a:xfrm>
            <a:off x="838200" y="1752600"/>
            <a:ext cx="7315200" cy="4343400"/>
          </a:xfrm>
        </p:spPr>
        <p:txBody>
          <a:bodyPr/>
          <a:lstStyle/>
          <a:p>
            <a:pPr eaLnBrk="1" hangingPunct="1">
              <a:spcBef>
                <a:spcPts val="4080"/>
              </a:spcBef>
            </a:pPr>
            <a:r>
              <a:rPr lang="en-US" dirty="0">
                <a:latin typeface="Arial" charset="0"/>
                <a:ea typeface="Osaka" charset="0"/>
              </a:rPr>
              <a:t>If the flaws are more serious - such as dishonesty or deceit - the relationship can become confusing and discouraging. </a:t>
            </a:r>
          </a:p>
          <a:p>
            <a:pPr eaLnBrk="1" hangingPunct="1">
              <a:spcBef>
                <a:spcPts val="4080"/>
              </a:spcBef>
            </a:pPr>
            <a:r>
              <a:rPr lang="en-US" dirty="0">
                <a:solidFill>
                  <a:srgbClr val="008080"/>
                </a:solidFill>
                <a:latin typeface="Arial" charset="0"/>
                <a:ea typeface="Osaka" charset="0"/>
              </a:rPr>
              <a:t>If you want the relationship to keep evolving, you need to be able to communicate effectively and resolve conflict.</a:t>
            </a:r>
          </a:p>
          <a:p>
            <a:pPr eaLnBrk="1" hangingPunct="1">
              <a:spcBef>
                <a:spcPts val="4080"/>
              </a:spcBef>
            </a:pPr>
            <a:r>
              <a:rPr lang="en-US" dirty="0">
                <a:latin typeface="Arial" charset="0"/>
                <a:ea typeface="Osaka" charset="0"/>
              </a:rPr>
              <a:t>Sex has become more familiar, and maybe the fun sleepwear has changed to less enticing wear</a:t>
            </a:r>
            <a:r>
              <a:rPr lang="en-US" dirty="0" smtClean="0">
                <a:latin typeface="Arial" charset="0"/>
                <a:ea typeface="Osaka" charset="0"/>
              </a:rPr>
              <a:t>.</a:t>
            </a:r>
            <a:endParaRPr lang="en-US" dirty="0">
              <a:latin typeface="Arial" charset="0"/>
              <a:ea typeface="Osaka"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6"/>
          <p:cNvSpPr>
            <a:spLocks noGrp="1" noChangeArrowheads="1"/>
          </p:cNvSpPr>
          <p:nvPr>
            <p:ph type="title"/>
          </p:nvPr>
        </p:nvSpPr>
        <p:spPr/>
        <p:txBody>
          <a:bodyPr/>
          <a:lstStyle/>
          <a:p>
            <a:pPr eaLnBrk="1" hangingPunct="1"/>
            <a:r>
              <a:rPr lang="en-US">
                <a:latin typeface="Arial" charset="0"/>
                <a:ea typeface="Osaka" charset="0"/>
              </a:rPr>
              <a:t>More Disillusionment</a:t>
            </a:r>
          </a:p>
        </p:txBody>
      </p:sp>
      <p:sp>
        <p:nvSpPr>
          <p:cNvPr id="46083" name="Rectangle 7"/>
          <p:cNvSpPr>
            <a:spLocks noGrp="1" noChangeArrowheads="1"/>
          </p:cNvSpPr>
          <p:nvPr>
            <p:ph type="body" idx="1"/>
          </p:nvPr>
        </p:nvSpPr>
        <p:spPr>
          <a:xfrm>
            <a:off x="914400" y="1828800"/>
            <a:ext cx="7391400" cy="3962400"/>
          </a:xfrm>
        </p:spPr>
        <p:txBody>
          <a:bodyPr/>
          <a:lstStyle/>
          <a:p>
            <a:pPr eaLnBrk="1" hangingPunct="1">
              <a:spcBef>
                <a:spcPts val="4680"/>
              </a:spcBef>
            </a:pPr>
            <a:r>
              <a:rPr lang="en-US" dirty="0" smtClean="0">
                <a:solidFill>
                  <a:srgbClr val="008080"/>
                </a:solidFill>
                <a:latin typeface="Arial" charset="0"/>
                <a:ea typeface="Osaka" charset="0"/>
              </a:rPr>
              <a:t>Communication</a:t>
            </a:r>
            <a:r>
              <a:rPr lang="en-US" dirty="0" smtClean="0">
                <a:latin typeface="Arial" charset="0"/>
                <a:ea typeface="Osaka" charset="0"/>
              </a:rPr>
              <a:t> </a:t>
            </a:r>
            <a:r>
              <a:rPr lang="en-US" dirty="0">
                <a:latin typeface="Arial" charset="0"/>
                <a:ea typeface="Osaka" charset="0"/>
              </a:rPr>
              <a:t>tends to go down. There is less time spent sharing and it is less positive</a:t>
            </a:r>
          </a:p>
          <a:p>
            <a:pPr eaLnBrk="1" hangingPunct="1">
              <a:spcBef>
                <a:spcPts val="4680"/>
              </a:spcBef>
            </a:pPr>
            <a:r>
              <a:rPr lang="en-US" dirty="0">
                <a:latin typeface="Arial" charset="0"/>
                <a:ea typeface="Osaka" charset="0"/>
              </a:rPr>
              <a:t>The things that attracted you to the person now detract you from them.</a:t>
            </a:r>
          </a:p>
          <a:p>
            <a:pPr eaLnBrk="1" hangingPunct="1">
              <a:spcBef>
                <a:spcPts val="4680"/>
              </a:spcBef>
            </a:pPr>
            <a:r>
              <a:rPr lang="en-US" dirty="0">
                <a:solidFill>
                  <a:srgbClr val="008080"/>
                </a:solidFill>
                <a:latin typeface="Arial" charset="0"/>
                <a:ea typeface="Osaka" charset="0"/>
              </a:rPr>
              <a:t>Arguments</a:t>
            </a:r>
            <a:r>
              <a:rPr lang="en-US" dirty="0">
                <a:latin typeface="Arial" charset="0"/>
                <a:ea typeface="Osaka" charset="0"/>
              </a:rPr>
              <a:t> over money, friends, priorities, sex, etc., begin to happen with less agreement on how to solve these new differences.</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6"/>
          <p:cNvSpPr>
            <a:spLocks noGrp="1" noChangeArrowheads="1"/>
          </p:cNvSpPr>
          <p:nvPr>
            <p:ph type="title"/>
          </p:nvPr>
        </p:nvSpPr>
        <p:spPr/>
        <p:txBody>
          <a:bodyPr/>
          <a:lstStyle/>
          <a:p>
            <a:pPr eaLnBrk="1" hangingPunct="1"/>
            <a:r>
              <a:rPr lang="en-US">
                <a:latin typeface="Arial" charset="0"/>
                <a:ea typeface="Osaka" charset="0"/>
              </a:rPr>
              <a:t>Misery Stage</a:t>
            </a:r>
          </a:p>
        </p:txBody>
      </p:sp>
      <p:sp>
        <p:nvSpPr>
          <p:cNvPr id="47107" name="Rectangle 7"/>
          <p:cNvSpPr>
            <a:spLocks noGrp="1" noChangeArrowheads="1"/>
          </p:cNvSpPr>
          <p:nvPr>
            <p:ph type="body" idx="1"/>
          </p:nvPr>
        </p:nvSpPr>
        <p:spPr>
          <a:xfrm>
            <a:off x="762000" y="1676400"/>
            <a:ext cx="7772400" cy="4876800"/>
          </a:xfrm>
        </p:spPr>
        <p:txBody>
          <a:bodyPr/>
          <a:lstStyle/>
          <a:p>
            <a:pPr eaLnBrk="1" hangingPunct="1">
              <a:lnSpc>
                <a:spcPct val="90000"/>
              </a:lnSpc>
              <a:spcBef>
                <a:spcPts val="3960"/>
              </a:spcBef>
            </a:pPr>
            <a:r>
              <a:rPr lang="en-US" sz="2300" dirty="0">
                <a:latin typeface="Arial" charset="0"/>
                <a:ea typeface="Osaka" charset="0"/>
              </a:rPr>
              <a:t>This is also called the </a:t>
            </a:r>
            <a:r>
              <a:rPr lang="en-US" sz="2300" dirty="0">
                <a:solidFill>
                  <a:srgbClr val="008080"/>
                </a:solidFill>
                <a:latin typeface="Arial" charset="0"/>
                <a:ea typeface="Osaka" charset="0"/>
              </a:rPr>
              <a:t>Power Struggle</a:t>
            </a:r>
            <a:r>
              <a:rPr lang="en-US" sz="2300" dirty="0">
                <a:latin typeface="Arial" charset="0"/>
                <a:ea typeface="Osaka" charset="0"/>
              </a:rPr>
              <a:t>, </a:t>
            </a:r>
            <a:r>
              <a:rPr lang="en-US" sz="2300" dirty="0">
                <a:solidFill>
                  <a:srgbClr val="008080"/>
                </a:solidFill>
                <a:latin typeface="Arial" charset="0"/>
                <a:ea typeface="Osaka" charset="0"/>
              </a:rPr>
              <a:t>Disappointment</a:t>
            </a:r>
            <a:r>
              <a:rPr lang="en-US" sz="2300" dirty="0">
                <a:latin typeface="Arial" charset="0"/>
                <a:ea typeface="Osaka" charset="0"/>
              </a:rPr>
              <a:t> or </a:t>
            </a:r>
            <a:r>
              <a:rPr lang="en-US" sz="2300" dirty="0">
                <a:solidFill>
                  <a:srgbClr val="008080"/>
                </a:solidFill>
                <a:latin typeface="Arial" charset="0"/>
                <a:ea typeface="Osaka" charset="0"/>
              </a:rPr>
              <a:t>Distress</a:t>
            </a:r>
            <a:r>
              <a:rPr lang="en-US" sz="2300" dirty="0">
                <a:latin typeface="Arial" charset="0"/>
                <a:ea typeface="Osaka" charset="0"/>
              </a:rPr>
              <a:t> stage.</a:t>
            </a:r>
          </a:p>
          <a:p>
            <a:pPr eaLnBrk="1" hangingPunct="1">
              <a:lnSpc>
                <a:spcPct val="90000"/>
              </a:lnSpc>
              <a:spcBef>
                <a:spcPts val="3960"/>
              </a:spcBef>
            </a:pPr>
            <a:r>
              <a:rPr lang="en-US" sz="2300" dirty="0">
                <a:latin typeface="Arial" charset="0"/>
                <a:ea typeface="Osaka" charset="0"/>
              </a:rPr>
              <a:t>You become more aware of the differences between you and your partner. Depending on your style of communication, you find yourself avoiding, accommodating, judging, competing and fighting in the conflict. Conflict continues to grow. </a:t>
            </a:r>
          </a:p>
          <a:p>
            <a:pPr eaLnBrk="1" hangingPunct="1">
              <a:lnSpc>
                <a:spcPct val="90000"/>
              </a:lnSpc>
              <a:spcBef>
                <a:spcPts val="3960"/>
              </a:spcBef>
            </a:pPr>
            <a:r>
              <a:rPr lang="en-US" sz="2300" dirty="0">
                <a:solidFill>
                  <a:srgbClr val="008080"/>
                </a:solidFill>
                <a:latin typeface="Arial" charset="0"/>
                <a:ea typeface="Osaka" charset="0"/>
              </a:rPr>
              <a:t>Deep resentments can begin to build in this stage. You see your partner as uncaring, self-centered or untrustworthy. </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6"/>
          <p:cNvSpPr>
            <a:spLocks noGrp="1" noChangeArrowheads="1"/>
          </p:cNvSpPr>
          <p:nvPr>
            <p:ph type="title"/>
          </p:nvPr>
        </p:nvSpPr>
        <p:spPr/>
        <p:txBody>
          <a:bodyPr/>
          <a:lstStyle/>
          <a:p>
            <a:pPr eaLnBrk="1" hangingPunct="1"/>
            <a:r>
              <a:rPr lang="en-US">
                <a:latin typeface="Arial" charset="0"/>
                <a:ea typeface="Osaka" charset="0"/>
              </a:rPr>
              <a:t>Misery Stage</a:t>
            </a:r>
          </a:p>
        </p:txBody>
      </p:sp>
      <p:sp>
        <p:nvSpPr>
          <p:cNvPr id="47107" name="Rectangle 7"/>
          <p:cNvSpPr>
            <a:spLocks noGrp="1" noChangeArrowheads="1"/>
          </p:cNvSpPr>
          <p:nvPr>
            <p:ph type="body" idx="1"/>
          </p:nvPr>
        </p:nvSpPr>
        <p:spPr>
          <a:xfrm>
            <a:off x="990600" y="1676400"/>
            <a:ext cx="7315200" cy="4648200"/>
          </a:xfrm>
        </p:spPr>
        <p:txBody>
          <a:bodyPr/>
          <a:lstStyle/>
          <a:p>
            <a:pPr marL="0" indent="0" eaLnBrk="1" hangingPunct="1">
              <a:lnSpc>
                <a:spcPct val="90000"/>
              </a:lnSpc>
              <a:spcBef>
                <a:spcPct val="75000"/>
              </a:spcBef>
              <a:buNone/>
            </a:pPr>
            <a:r>
              <a:rPr lang="en-US" dirty="0">
                <a:latin typeface="Arial"/>
                <a:ea typeface="Osaka" charset="0"/>
                <a:cs typeface="Arial"/>
              </a:rPr>
              <a:t>People really know they are in the Misery stage when they ask themselves: </a:t>
            </a:r>
            <a:endParaRPr lang="en-US" altLang="ja-JP" i="1" dirty="0" smtClean="0">
              <a:solidFill>
                <a:srgbClr val="008080"/>
              </a:solidFill>
              <a:latin typeface="Arial"/>
              <a:ea typeface="Osaka" charset="0"/>
              <a:cs typeface="Arial"/>
            </a:endParaRPr>
          </a:p>
          <a:p>
            <a:pPr lvl="1" eaLnBrk="1" hangingPunct="1">
              <a:lnSpc>
                <a:spcPct val="90000"/>
              </a:lnSpc>
              <a:spcBef>
                <a:spcPts val="3000"/>
              </a:spcBef>
            </a:pPr>
            <a:r>
              <a:rPr lang="ja-JP" altLang="en-US" i="1" dirty="0" smtClean="0">
                <a:solidFill>
                  <a:srgbClr val="008080"/>
                </a:solidFill>
                <a:latin typeface="Arial"/>
                <a:ea typeface="Osaka" charset="0"/>
                <a:cs typeface="Arial"/>
              </a:rPr>
              <a:t>“</a:t>
            </a:r>
            <a:r>
              <a:rPr lang="en-US" i="1" dirty="0">
                <a:solidFill>
                  <a:srgbClr val="008080"/>
                </a:solidFill>
                <a:latin typeface="Arial"/>
                <a:ea typeface="Osaka" charset="0"/>
                <a:cs typeface="Arial"/>
              </a:rPr>
              <a:t>Why did I ever get involved with this person in the first place?</a:t>
            </a:r>
            <a:r>
              <a:rPr lang="ja-JP" altLang="en-US" i="1" dirty="0">
                <a:solidFill>
                  <a:srgbClr val="008080"/>
                </a:solidFill>
                <a:latin typeface="Arial"/>
                <a:ea typeface="Osaka" charset="0"/>
                <a:cs typeface="Arial"/>
              </a:rPr>
              <a:t>”</a:t>
            </a:r>
            <a:endParaRPr lang="en-US" i="1" dirty="0">
              <a:solidFill>
                <a:srgbClr val="008080"/>
              </a:solidFill>
              <a:latin typeface="Arial"/>
              <a:ea typeface="Osaka" charset="0"/>
              <a:cs typeface="Arial"/>
            </a:endParaRPr>
          </a:p>
          <a:p>
            <a:pPr lvl="1" eaLnBrk="1" hangingPunct="1">
              <a:lnSpc>
                <a:spcPct val="90000"/>
              </a:lnSpc>
              <a:spcBef>
                <a:spcPts val="3000"/>
              </a:spcBef>
            </a:pPr>
            <a:r>
              <a:rPr lang="ja-JP" altLang="en-US" i="1" dirty="0">
                <a:solidFill>
                  <a:srgbClr val="008080"/>
                </a:solidFill>
                <a:latin typeface="Arial"/>
                <a:ea typeface="Osaka" charset="0"/>
                <a:cs typeface="Arial"/>
              </a:rPr>
              <a:t>“</a:t>
            </a:r>
            <a:r>
              <a:rPr lang="en-US" i="1" dirty="0">
                <a:solidFill>
                  <a:srgbClr val="008080"/>
                </a:solidFill>
                <a:latin typeface="Arial"/>
                <a:ea typeface="Osaka" charset="0"/>
                <a:cs typeface="Arial"/>
              </a:rPr>
              <a:t>What was I thinking?</a:t>
            </a:r>
            <a:r>
              <a:rPr lang="ja-JP" altLang="en-US" i="1" dirty="0">
                <a:solidFill>
                  <a:srgbClr val="008080"/>
                </a:solidFill>
                <a:latin typeface="Arial"/>
                <a:ea typeface="Osaka" charset="0"/>
                <a:cs typeface="Arial"/>
              </a:rPr>
              <a:t>”</a:t>
            </a:r>
            <a:endParaRPr lang="en-US" i="1" dirty="0">
              <a:solidFill>
                <a:srgbClr val="008080"/>
              </a:solidFill>
              <a:latin typeface="Arial"/>
              <a:ea typeface="Osaka" charset="0"/>
              <a:cs typeface="Arial"/>
            </a:endParaRPr>
          </a:p>
          <a:p>
            <a:pPr lvl="1" eaLnBrk="1" hangingPunct="1">
              <a:lnSpc>
                <a:spcPct val="90000"/>
              </a:lnSpc>
              <a:spcBef>
                <a:spcPts val="3000"/>
              </a:spcBef>
            </a:pPr>
            <a:r>
              <a:rPr lang="ja-JP" altLang="en-US" i="1" dirty="0">
                <a:solidFill>
                  <a:srgbClr val="008080"/>
                </a:solidFill>
                <a:latin typeface="Arial"/>
                <a:ea typeface="Osaka" charset="0"/>
                <a:cs typeface="Arial"/>
              </a:rPr>
              <a:t>“</a:t>
            </a:r>
            <a:r>
              <a:rPr lang="en-US" i="1" dirty="0">
                <a:solidFill>
                  <a:srgbClr val="008080"/>
                </a:solidFill>
                <a:latin typeface="Arial"/>
                <a:ea typeface="Osaka" charset="0"/>
                <a:cs typeface="Arial"/>
              </a:rPr>
              <a:t>If only I never got involved in the first place!</a:t>
            </a:r>
            <a:r>
              <a:rPr lang="ja-JP" altLang="en-US" i="1" dirty="0">
                <a:solidFill>
                  <a:srgbClr val="008080"/>
                </a:solidFill>
                <a:latin typeface="Arial"/>
                <a:ea typeface="Osaka" charset="0"/>
                <a:cs typeface="Arial"/>
              </a:rPr>
              <a:t>”</a:t>
            </a:r>
            <a:endParaRPr lang="en-US" i="1" dirty="0">
              <a:solidFill>
                <a:srgbClr val="008080"/>
              </a:solidFill>
              <a:latin typeface="Arial"/>
              <a:ea typeface="Osaka" charset="0"/>
              <a:cs typeface="Arial"/>
            </a:endParaRPr>
          </a:p>
          <a:p>
            <a:pPr lvl="1" eaLnBrk="1" hangingPunct="1">
              <a:lnSpc>
                <a:spcPct val="90000"/>
              </a:lnSpc>
              <a:spcBef>
                <a:spcPts val="3000"/>
              </a:spcBef>
            </a:pPr>
            <a:r>
              <a:rPr lang="ja-JP" altLang="en-US" i="1" dirty="0">
                <a:solidFill>
                  <a:srgbClr val="008080"/>
                </a:solidFill>
                <a:latin typeface="Arial"/>
                <a:ea typeface="Osaka" charset="0"/>
                <a:cs typeface="Arial"/>
              </a:rPr>
              <a:t>“</a:t>
            </a:r>
            <a:r>
              <a:rPr lang="en-US" i="1" dirty="0">
                <a:solidFill>
                  <a:srgbClr val="008080"/>
                </a:solidFill>
                <a:latin typeface="Arial"/>
                <a:ea typeface="Osaka" charset="0"/>
                <a:cs typeface="Arial"/>
              </a:rPr>
              <a:t>Will this ever change?</a:t>
            </a:r>
            <a:r>
              <a:rPr lang="ja-JP" altLang="en-US" i="1" dirty="0">
                <a:solidFill>
                  <a:srgbClr val="008080"/>
                </a:solidFill>
                <a:latin typeface="Arial"/>
                <a:ea typeface="Osaka" charset="0"/>
                <a:cs typeface="Arial"/>
              </a:rPr>
              <a:t>”</a:t>
            </a:r>
            <a:endParaRPr lang="en-US" i="1" dirty="0">
              <a:solidFill>
                <a:srgbClr val="008080"/>
              </a:solidFill>
              <a:latin typeface="Arial"/>
              <a:ea typeface="Osaka" charset="0"/>
              <a:cs typeface="Arial"/>
            </a:endParaRPr>
          </a:p>
          <a:p>
            <a:pPr lvl="1" eaLnBrk="1" hangingPunct="1">
              <a:lnSpc>
                <a:spcPct val="90000"/>
              </a:lnSpc>
              <a:spcBef>
                <a:spcPts val="3000"/>
              </a:spcBef>
            </a:pPr>
            <a:r>
              <a:rPr lang="ja-JP" altLang="en-US" i="1" dirty="0">
                <a:solidFill>
                  <a:srgbClr val="008080"/>
                </a:solidFill>
                <a:latin typeface="Arial"/>
                <a:ea typeface="Osaka" charset="0"/>
                <a:cs typeface="Arial"/>
              </a:rPr>
              <a:t>“</a:t>
            </a:r>
            <a:r>
              <a:rPr lang="en-US" i="1" dirty="0">
                <a:solidFill>
                  <a:srgbClr val="008080"/>
                </a:solidFill>
                <a:latin typeface="Arial"/>
                <a:ea typeface="Osaka" charset="0"/>
                <a:cs typeface="Arial"/>
              </a:rPr>
              <a:t>Is there no way out?</a:t>
            </a:r>
            <a:r>
              <a:rPr lang="ja-JP" altLang="en-US" i="1" dirty="0">
                <a:solidFill>
                  <a:srgbClr val="008080"/>
                </a:solidFill>
                <a:latin typeface="Arial"/>
                <a:ea typeface="Osaka" charset="0"/>
                <a:cs typeface="Arial"/>
              </a:rPr>
              <a:t>”</a:t>
            </a:r>
            <a:endParaRPr lang="en-US" dirty="0">
              <a:solidFill>
                <a:srgbClr val="008080"/>
              </a:solidFill>
              <a:latin typeface="Arial"/>
              <a:ea typeface="Osaka" charset="0"/>
              <a:cs typeface="Aria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6"/>
          <p:cNvSpPr>
            <a:spLocks noGrp="1" noChangeArrowheads="1"/>
          </p:cNvSpPr>
          <p:nvPr>
            <p:ph type="title"/>
          </p:nvPr>
        </p:nvSpPr>
        <p:spPr/>
        <p:txBody>
          <a:bodyPr/>
          <a:lstStyle/>
          <a:p>
            <a:pPr eaLnBrk="1" hangingPunct="1"/>
            <a:r>
              <a:rPr lang="en-US">
                <a:latin typeface="Arial" charset="0"/>
                <a:ea typeface="Osaka" charset="0"/>
              </a:rPr>
              <a:t>More Misery</a:t>
            </a:r>
          </a:p>
        </p:txBody>
      </p:sp>
      <p:sp>
        <p:nvSpPr>
          <p:cNvPr id="48131" name="Rectangle 7"/>
          <p:cNvSpPr>
            <a:spLocks noGrp="1" noChangeArrowheads="1"/>
          </p:cNvSpPr>
          <p:nvPr>
            <p:ph type="body" idx="1"/>
          </p:nvPr>
        </p:nvSpPr>
        <p:spPr>
          <a:xfrm>
            <a:off x="685800" y="1447800"/>
            <a:ext cx="7772400" cy="4953000"/>
          </a:xfrm>
        </p:spPr>
        <p:txBody>
          <a:bodyPr/>
          <a:lstStyle/>
          <a:p>
            <a:pPr eaLnBrk="1" hangingPunct="1">
              <a:lnSpc>
                <a:spcPct val="90000"/>
              </a:lnSpc>
            </a:pPr>
            <a:r>
              <a:rPr lang="en-US" sz="2000" dirty="0">
                <a:latin typeface="Arial" charset="0"/>
                <a:ea typeface="Osaka" charset="0"/>
              </a:rPr>
              <a:t>Couples remain in this stage, building resentment and frustration until they either decide to:</a:t>
            </a:r>
          </a:p>
          <a:p>
            <a:pPr lvl="1" eaLnBrk="1" hangingPunct="1">
              <a:lnSpc>
                <a:spcPct val="120000"/>
              </a:lnSpc>
              <a:spcBef>
                <a:spcPct val="45000"/>
              </a:spcBef>
            </a:pPr>
            <a:r>
              <a:rPr lang="en-US" sz="1700" dirty="0">
                <a:latin typeface="Arial" charset="0"/>
                <a:ea typeface="Osaka" charset="0"/>
              </a:rPr>
              <a:t>End the relationship in some manner</a:t>
            </a:r>
          </a:p>
          <a:p>
            <a:pPr lvl="1" eaLnBrk="1" hangingPunct="1">
              <a:lnSpc>
                <a:spcPct val="120000"/>
              </a:lnSpc>
              <a:spcBef>
                <a:spcPct val="45000"/>
              </a:spcBef>
            </a:pPr>
            <a:r>
              <a:rPr lang="en-US" sz="1700" dirty="0">
                <a:latin typeface="Arial" charset="0"/>
                <a:ea typeface="Osaka" charset="0"/>
              </a:rPr>
              <a:t>Avoid the issues and remain in the relationship</a:t>
            </a:r>
          </a:p>
          <a:p>
            <a:pPr lvl="1" eaLnBrk="1" hangingPunct="1">
              <a:lnSpc>
                <a:spcPct val="120000"/>
              </a:lnSpc>
              <a:spcBef>
                <a:spcPct val="45000"/>
              </a:spcBef>
            </a:pPr>
            <a:r>
              <a:rPr lang="en-US" sz="1700" dirty="0">
                <a:latin typeface="Arial" charset="0"/>
                <a:ea typeface="Osaka" charset="0"/>
              </a:rPr>
              <a:t>Seek some means to resolve the conflict in the relationship</a:t>
            </a:r>
            <a:endParaRPr lang="en-US" sz="1800" dirty="0">
              <a:latin typeface="Arial" charset="0"/>
              <a:ea typeface="Osaka" charset="0"/>
            </a:endParaRPr>
          </a:p>
          <a:p>
            <a:pPr eaLnBrk="1" hangingPunct="1">
              <a:lnSpc>
                <a:spcPct val="90000"/>
              </a:lnSpc>
            </a:pPr>
            <a:r>
              <a:rPr lang="en-US" sz="1800" dirty="0">
                <a:solidFill>
                  <a:srgbClr val="008080"/>
                </a:solidFill>
                <a:latin typeface="Arial" charset="0"/>
                <a:ea typeface="Osaka" charset="0"/>
              </a:rPr>
              <a:t>Misery can last for years and years. There are couples (and you might have experienced this or seen others in this stage) remaining in Misery for 10, 20 or 30 years, often citing kids, financial constraints or fear of changing the familiar as reasons for staying together.</a:t>
            </a:r>
          </a:p>
          <a:p>
            <a:pPr eaLnBrk="1" hangingPunct="1">
              <a:lnSpc>
                <a:spcPct val="90000"/>
              </a:lnSpc>
            </a:pPr>
            <a:r>
              <a:rPr lang="en-US" sz="1800" dirty="0">
                <a:latin typeface="Arial" charset="0"/>
                <a:ea typeface="Osaka" charset="0"/>
              </a:rPr>
              <a:t>Many couples do not evolve from this stage and decide to end the relationship here.</a:t>
            </a:r>
          </a:p>
          <a:p>
            <a:pPr eaLnBrk="1" hangingPunct="1">
              <a:lnSpc>
                <a:spcPct val="90000"/>
              </a:lnSpc>
            </a:pPr>
            <a:r>
              <a:rPr lang="en-US" sz="1800" dirty="0">
                <a:latin typeface="Arial" charset="0"/>
                <a:ea typeface="Osaka" charset="0"/>
              </a:rPr>
              <a:t>However, if a couple can resolve conflicts here, then they move on to the next stage - </a:t>
            </a:r>
            <a:r>
              <a:rPr lang="en-US" sz="1800" dirty="0">
                <a:solidFill>
                  <a:srgbClr val="008080"/>
                </a:solidFill>
                <a:latin typeface="Arial" charset="0"/>
                <a:ea typeface="Osaka" charset="0"/>
              </a:rPr>
              <a:t>Awakening</a:t>
            </a:r>
            <a:r>
              <a:rPr lang="en-US" sz="1800" dirty="0">
                <a:latin typeface="Arial" charset="0"/>
                <a:ea typeface="Osaka" charset="0"/>
              </a:rPr>
              <a:t>.</a:t>
            </a:r>
            <a:endParaRPr lang="en-US" sz="2000" dirty="0">
              <a:latin typeface="Arial" charset="0"/>
              <a:ea typeface="Osaka"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6"/>
          <p:cNvSpPr>
            <a:spLocks noGrp="1" noChangeArrowheads="1"/>
          </p:cNvSpPr>
          <p:nvPr>
            <p:ph type="title"/>
          </p:nvPr>
        </p:nvSpPr>
        <p:spPr/>
        <p:txBody>
          <a:bodyPr/>
          <a:lstStyle/>
          <a:p>
            <a:pPr eaLnBrk="1" hangingPunct="1"/>
            <a:r>
              <a:rPr lang="en-US">
                <a:latin typeface="Arial" charset="0"/>
                <a:ea typeface="Osaka" charset="0"/>
              </a:rPr>
              <a:t>Awakening Stage</a:t>
            </a:r>
          </a:p>
        </p:txBody>
      </p:sp>
      <p:sp>
        <p:nvSpPr>
          <p:cNvPr id="49155" name="Rectangle 7"/>
          <p:cNvSpPr>
            <a:spLocks noGrp="1" noChangeArrowheads="1"/>
          </p:cNvSpPr>
          <p:nvPr>
            <p:ph type="body" idx="1"/>
          </p:nvPr>
        </p:nvSpPr>
        <p:spPr>
          <a:xfrm>
            <a:off x="762000" y="1676400"/>
            <a:ext cx="7772400" cy="4191000"/>
          </a:xfrm>
        </p:spPr>
        <p:txBody>
          <a:bodyPr/>
          <a:lstStyle/>
          <a:p>
            <a:pPr eaLnBrk="1" hangingPunct="1">
              <a:spcBef>
                <a:spcPts val="3780"/>
              </a:spcBef>
            </a:pPr>
            <a:r>
              <a:rPr lang="en-US" sz="2200" dirty="0">
                <a:latin typeface="Arial" charset="0"/>
                <a:ea typeface="Osaka" charset="0"/>
              </a:rPr>
              <a:t>This is also called the </a:t>
            </a:r>
            <a:r>
              <a:rPr lang="en-US" sz="2200" dirty="0">
                <a:solidFill>
                  <a:srgbClr val="008080"/>
                </a:solidFill>
                <a:latin typeface="Arial" charset="0"/>
                <a:ea typeface="Osaka" charset="0"/>
              </a:rPr>
              <a:t>Stability</a:t>
            </a:r>
            <a:r>
              <a:rPr lang="en-US" sz="2200" dirty="0">
                <a:latin typeface="Arial" charset="0"/>
                <a:ea typeface="Osaka" charset="0"/>
              </a:rPr>
              <a:t>, </a:t>
            </a:r>
            <a:r>
              <a:rPr lang="en-US" sz="2200" dirty="0">
                <a:solidFill>
                  <a:srgbClr val="008080"/>
                </a:solidFill>
                <a:latin typeface="Arial" charset="0"/>
                <a:ea typeface="Osaka" charset="0"/>
              </a:rPr>
              <a:t>Friendship</a:t>
            </a:r>
            <a:r>
              <a:rPr lang="en-US" sz="2200" dirty="0">
                <a:latin typeface="Arial" charset="0"/>
                <a:ea typeface="Osaka" charset="0"/>
              </a:rPr>
              <a:t> or </a:t>
            </a:r>
            <a:r>
              <a:rPr lang="en-US" sz="2200" dirty="0">
                <a:solidFill>
                  <a:srgbClr val="008080"/>
                </a:solidFill>
                <a:latin typeface="Arial" charset="0"/>
                <a:ea typeface="Osaka" charset="0"/>
              </a:rPr>
              <a:t>Reconciliation</a:t>
            </a:r>
            <a:r>
              <a:rPr lang="en-US" sz="2200" dirty="0">
                <a:latin typeface="Arial" charset="0"/>
                <a:ea typeface="Osaka" charset="0"/>
              </a:rPr>
              <a:t> stage.</a:t>
            </a:r>
          </a:p>
          <a:p>
            <a:pPr eaLnBrk="1" hangingPunct="1">
              <a:spcBef>
                <a:spcPts val="3780"/>
              </a:spcBef>
            </a:pPr>
            <a:r>
              <a:rPr lang="en-US" sz="2200" dirty="0">
                <a:latin typeface="Arial" charset="0"/>
                <a:ea typeface="Osaka" charset="0"/>
              </a:rPr>
              <a:t>Couples who make it this far express feelings of stronger commitment, connection, trust and love.</a:t>
            </a:r>
          </a:p>
          <a:p>
            <a:pPr eaLnBrk="1" hangingPunct="1">
              <a:spcBef>
                <a:spcPts val="3780"/>
              </a:spcBef>
            </a:pPr>
            <a:r>
              <a:rPr lang="en-US" sz="2200" dirty="0">
                <a:solidFill>
                  <a:srgbClr val="008080"/>
                </a:solidFill>
                <a:latin typeface="Arial" charset="0"/>
                <a:ea typeface="Osaka" charset="0"/>
              </a:rPr>
              <a:t>You know neither one of you is perfect, but this concept is no longer threatening.</a:t>
            </a:r>
          </a:p>
          <a:p>
            <a:pPr eaLnBrk="1" hangingPunct="1">
              <a:spcBef>
                <a:spcPts val="3780"/>
              </a:spcBef>
            </a:pPr>
            <a:r>
              <a:rPr lang="en-US" sz="2200" dirty="0">
                <a:latin typeface="Arial" charset="0"/>
                <a:ea typeface="Osaka" charset="0"/>
              </a:rPr>
              <a:t>You are confident in your ability to resolve most of your issues</a:t>
            </a:r>
            <a:r>
              <a:rPr lang="en-US" sz="2200" dirty="0" smtClean="0">
                <a:latin typeface="Arial" charset="0"/>
                <a:ea typeface="Osaka" charset="0"/>
              </a:rPr>
              <a:t>.</a:t>
            </a:r>
            <a:endParaRPr lang="en-US" sz="2200" dirty="0">
              <a:latin typeface="Arial" charset="0"/>
              <a:ea typeface="Osaka"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8"/>
          <p:cNvSpPr>
            <a:spLocks noGrp="1" noChangeArrowheads="1"/>
          </p:cNvSpPr>
          <p:nvPr>
            <p:ph type="title"/>
          </p:nvPr>
        </p:nvSpPr>
        <p:spPr/>
        <p:txBody>
          <a:bodyPr/>
          <a:lstStyle/>
          <a:p>
            <a:pPr eaLnBrk="1" hangingPunct="1"/>
            <a:r>
              <a:rPr lang="en-US">
                <a:latin typeface="Arial" charset="0"/>
                <a:ea typeface="Osaka" charset="0"/>
              </a:rPr>
              <a:t>Location of the Limbic System</a:t>
            </a:r>
          </a:p>
        </p:txBody>
      </p:sp>
      <p:sp>
        <p:nvSpPr>
          <p:cNvPr id="10243" name="Rectangle 9"/>
          <p:cNvSpPr>
            <a:spLocks noGrp="1" noChangeArrowheads="1"/>
          </p:cNvSpPr>
          <p:nvPr>
            <p:ph type="body" idx="1"/>
          </p:nvPr>
        </p:nvSpPr>
        <p:spPr>
          <a:xfrm>
            <a:off x="609600" y="1524000"/>
            <a:ext cx="8077200" cy="4953000"/>
          </a:xfrm>
        </p:spPr>
        <p:txBody>
          <a:bodyPr/>
          <a:lstStyle/>
          <a:p>
            <a:pPr marL="0" indent="0" eaLnBrk="1" hangingPunct="1">
              <a:spcBef>
                <a:spcPct val="120000"/>
              </a:spcBef>
              <a:buFontTx/>
              <a:buNone/>
            </a:pPr>
            <a:r>
              <a:rPr lang="en-US" sz="2200" dirty="0">
                <a:latin typeface="Arial" charset="0"/>
                <a:ea typeface="Osaka" charset="0"/>
              </a:rPr>
              <a:t>Your </a:t>
            </a:r>
            <a:r>
              <a:rPr lang="en-US" sz="2200" b="1" dirty="0">
                <a:solidFill>
                  <a:srgbClr val="008080"/>
                </a:solidFill>
                <a:latin typeface="Arial" charset="0"/>
                <a:ea typeface="Osaka" charset="0"/>
              </a:rPr>
              <a:t>Limbic System</a:t>
            </a:r>
            <a:r>
              <a:rPr lang="en-US" sz="2200" dirty="0">
                <a:latin typeface="Arial" charset="0"/>
                <a:ea typeface="Osaka" charset="0"/>
              </a:rPr>
              <a:t> is located approximately                 in the </a:t>
            </a:r>
            <a:r>
              <a:rPr lang="en-US" sz="2200" dirty="0" smtClean="0">
                <a:latin typeface="Arial" charset="0"/>
                <a:ea typeface="Osaka" charset="0"/>
              </a:rPr>
              <a:t>in the center </a:t>
            </a:r>
            <a:r>
              <a:rPr lang="en-US" sz="2200" dirty="0">
                <a:latin typeface="Arial" charset="0"/>
                <a:ea typeface="Osaka" charset="0"/>
              </a:rPr>
              <a:t>of your brain.</a:t>
            </a:r>
          </a:p>
          <a:p>
            <a:pPr marL="463550" lvl="1" eaLnBrk="1" hangingPunct="1">
              <a:spcBef>
                <a:spcPts val="3456"/>
              </a:spcBef>
              <a:buFont typeface="Times" charset="0"/>
              <a:buChar char="•"/>
            </a:pPr>
            <a:r>
              <a:rPr lang="en-US" dirty="0">
                <a:latin typeface="Arial" charset="0"/>
                <a:ea typeface="Osaka" charset="0"/>
              </a:rPr>
              <a:t>It is the oldest system of your brain – the reptilian brain.</a:t>
            </a:r>
          </a:p>
          <a:p>
            <a:pPr marL="463550" lvl="1" eaLnBrk="1" hangingPunct="1">
              <a:spcBef>
                <a:spcPts val="3456"/>
              </a:spcBef>
              <a:buFont typeface="Times" charset="0"/>
              <a:buChar char="•"/>
            </a:pPr>
            <a:r>
              <a:rPr lang="en-US" dirty="0">
                <a:latin typeface="Arial" charset="0"/>
                <a:ea typeface="Osaka" charset="0"/>
              </a:rPr>
              <a:t>In pre-historic times, it was the </a:t>
            </a:r>
            <a:r>
              <a:rPr lang="en-US" dirty="0">
                <a:solidFill>
                  <a:srgbClr val="008080"/>
                </a:solidFill>
                <a:latin typeface="Arial" charset="0"/>
                <a:ea typeface="Osaka" charset="0"/>
              </a:rPr>
              <a:t>largest mass area of your brain</a:t>
            </a:r>
            <a:r>
              <a:rPr lang="en-US" dirty="0">
                <a:latin typeface="Arial" charset="0"/>
                <a:ea typeface="Osaka" charset="0"/>
              </a:rPr>
              <a:t>.</a:t>
            </a:r>
          </a:p>
          <a:p>
            <a:pPr marL="463550" lvl="1" eaLnBrk="1" hangingPunct="1">
              <a:spcBef>
                <a:spcPts val="3456"/>
              </a:spcBef>
              <a:buFont typeface="Times" charset="0"/>
              <a:buChar char="•"/>
            </a:pPr>
            <a:r>
              <a:rPr lang="en-US" dirty="0" smtClean="0">
                <a:latin typeface="Arial" charset="0"/>
                <a:ea typeface="Osaka" charset="0"/>
              </a:rPr>
              <a:t>Part of the brain that most people use </a:t>
            </a:r>
            <a:r>
              <a:rPr lang="en-US" dirty="0" smtClean="0">
                <a:solidFill>
                  <a:srgbClr val="008080"/>
                </a:solidFill>
                <a:latin typeface="Arial" charset="0"/>
                <a:ea typeface="Osaka" charset="0"/>
              </a:rPr>
              <a:t>most often in conflict</a:t>
            </a:r>
            <a:r>
              <a:rPr lang="en-US" dirty="0" smtClean="0">
                <a:latin typeface="Arial" charset="0"/>
                <a:ea typeface="Osaka" charset="0"/>
              </a:rPr>
              <a:t>.</a:t>
            </a:r>
          </a:p>
          <a:p>
            <a:pPr marL="463550" lvl="1" eaLnBrk="1" hangingPunct="1">
              <a:spcBef>
                <a:spcPts val="3456"/>
              </a:spcBef>
              <a:buFont typeface="Times" charset="0"/>
              <a:buChar char="•"/>
            </a:pPr>
            <a:r>
              <a:rPr lang="en-US" dirty="0" smtClean="0">
                <a:latin typeface="Arial" charset="0"/>
                <a:ea typeface="Osaka" charset="0"/>
              </a:rPr>
              <a:t>It is where addiction resides </a:t>
            </a:r>
            <a:r>
              <a:rPr lang="en-US" dirty="0" smtClean="0">
                <a:solidFill>
                  <a:srgbClr val="008080"/>
                </a:solidFill>
                <a:latin typeface="Arial" charset="0"/>
                <a:ea typeface="Osaka" charset="0"/>
              </a:rPr>
              <a:t>– the reward center</a:t>
            </a:r>
            <a:r>
              <a:rPr lang="en-US" dirty="0" smtClean="0">
                <a:latin typeface="Arial" charset="0"/>
                <a:ea typeface="Osaka" charset="0"/>
              </a:rPr>
              <a:t>.</a:t>
            </a:r>
          </a:p>
          <a:p>
            <a:pPr marL="463550" lvl="1" eaLnBrk="1" hangingPunct="1">
              <a:spcBef>
                <a:spcPts val="3456"/>
              </a:spcBef>
              <a:buFont typeface="Times" charset="0"/>
              <a:buChar char="•"/>
            </a:pPr>
            <a:r>
              <a:rPr lang="en-US" dirty="0" smtClean="0">
                <a:latin typeface="Arial" charset="0"/>
                <a:ea typeface="Osaka" charset="0"/>
              </a:rPr>
              <a:t>It is effected by the words, tone of voice and expressions used.</a:t>
            </a:r>
          </a:p>
        </p:txBody>
      </p:sp>
      <p:pic>
        <p:nvPicPr>
          <p:cNvPr id="10244" name="Picture 13" descr="hm00350_"/>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467600" y="1295400"/>
            <a:ext cx="113347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6"/>
          <p:cNvSpPr>
            <a:spLocks noGrp="1" noChangeArrowheads="1"/>
          </p:cNvSpPr>
          <p:nvPr>
            <p:ph type="title"/>
          </p:nvPr>
        </p:nvSpPr>
        <p:spPr/>
        <p:txBody>
          <a:bodyPr/>
          <a:lstStyle/>
          <a:p>
            <a:pPr eaLnBrk="1" hangingPunct="1"/>
            <a:r>
              <a:rPr lang="en-US">
                <a:latin typeface="Arial" charset="0"/>
                <a:ea typeface="Osaka" charset="0"/>
              </a:rPr>
              <a:t>Awakening Stage</a:t>
            </a:r>
          </a:p>
        </p:txBody>
      </p:sp>
      <p:sp>
        <p:nvSpPr>
          <p:cNvPr id="49155" name="Rectangle 7"/>
          <p:cNvSpPr>
            <a:spLocks noGrp="1" noChangeArrowheads="1"/>
          </p:cNvSpPr>
          <p:nvPr>
            <p:ph type="body" idx="1"/>
          </p:nvPr>
        </p:nvSpPr>
        <p:spPr>
          <a:xfrm>
            <a:off x="685800" y="1600200"/>
            <a:ext cx="7772400" cy="4800600"/>
          </a:xfrm>
        </p:spPr>
        <p:txBody>
          <a:bodyPr/>
          <a:lstStyle/>
          <a:p>
            <a:pPr eaLnBrk="1" hangingPunct="1">
              <a:spcBef>
                <a:spcPts val="3780"/>
              </a:spcBef>
            </a:pPr>
            <a:r>
              <a:rPr lang="en-US" sz="2100" dirty="0" smtClean="0">
                <a:latin typeface="Arial" charset="0"/>
                <a:ea typeface="Osaka" charset="0"/>
              </a:rPr>
              <a:t>You </a:t>
            </a:r>
            <a:r>
              <a:rPr lang="en-US" sz="2100" dirty="0">
                <a:latin typeface="Arial" charset="0"/>
                <a:ea typeface="Osaka" charset="0"/>
              </a:rPr>
              <a:t>begin to reestablish your own outside interests (unlike the Honeymoon stage, where you only had eyes for each other). </a:t>
            </a:r>
          </a:p>
          <a:p>
            <a:pPr eaLnBrk="1" hangingPunct="1">
              <a:spcBef>
                <a:spcPts val="3780"/>
              </a:spcBef>
            </a:pPr>
            <a:r>
              <a:rPr lang="en-US" sz="2100" dirty="0">
                <a:solidFill>
                  <a:srgbClr val="008080"/>
                </a:solidFill>
                <a:latin typeface="Arial" charset="0"/>
                <a:ea typeface="Osaka" charset="0"/>
              </a:rPr>
              <a:t>There is some danger of boredom with your partner, so you have to work to maintain the connection you made in the Honeymoon stage.</a:t>
            </a:r>
          </a:p>
          <a:p>
            <a:pPr eaLnBrk="1" hangingPunct="1">
              <a:spcBef>
                <a:spcPts val="3780"/>
              </a:spcBef>
            </a:pPr>
            <a:r>
              <a:rPr lang="en-US" sz="2100" dirty="0">
                <a:latin typeface="Arial" charset="0"/>
                <a:ea typeface="Osaka" charset="0"/>
              </a:rPr>
              <a:t>Most couples are comfortable and content at this stage.</a:t>
            </a:r>
          </a:p>
          <a:p>
            <a:pPr eaLnBrk="1" hangingPunct="1">
              <a:spcBef>
                <a:spcPts val="3780"/>
              </a:spcBef>
            </a:pPr>
            <a:r>
              <a:rPr lang="en-US" sz="2100" dirty="0">
                <a:solidFill>
                  <a:srgbClr val="008080"/>
                </a:solidFill>
                <a:latin typeface="Arial" charset="0"/>
                <a:ea typeface="Osaka" charset="0"/>
              </a:rPr>
              <a:t>To help a couple move to this stage, it is vital that they learn how to listen and communicate with each other. </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6"/>
          <p:cNvSpPr>
            <a:spLocks noGrp="1" noChangeArrowheads="1"/>
          </p:cNvSpPr>
          <p:nvPr>
            <p:ph type="title"/>
          </p:nvPr>
        </p:nvSpPr>
        <p:spPr/>
        <p:txBody>
          <a:bodyPr/>
          <a:lstStyle/>
          <a:p>
            <a:pPr eaLnBrk="1" hangingPunct="1"/>
            <a:r>
              <a:rPr lang="en-US">
                <a:latin typeface="Arial" charset="0"/>
                <a:ea typeface="Osaka" charset="0"/>
              </a:rPr>
              <a:t>More Awakening </a:t>
            </a:r>
          </a:p>
        </p:txBody>
      </p:sp>
      <p:sp>
        <p:nvSpPr>
          <p:cNvPr id="50179" name="Rectangle 7"/>
          <p:cNvSpPr>
            <a:spLocks noGrp="1" noChangeArrowheads="1"/>
          </p:cNvSpPr>
          <p:nvPr>
            <p:ph type="body" idx="1"/>
          </p:nvPr>
        </p:nvSpPr>
        <p:spPr>
          <a:xfrm>
            <a:off x="685800" y="1752600"/>
            <a:ext cx="7772400" cy="4648200"/>
          </a:xfrm>
        </p:spPr>
        <p:txBody>
          <a:bodyPr/>
          <a:lstStyle/>
          <a:p>
            <a:pPr eaLnBrk="1" hangingPunct="1"/>
            <a:r>
              <a:rPr lang="ja-JP" altLang="en-US" sz="2000">
                <a:solidFill>
                  <a:srgbClr val="008080"/>
                </a:solidFill>
                <a:latin typeface="Arial" charset="0"/>
                <a:ea typeface="Osaka" charset="0"/>
              </a:rPr>
              <a:t>“</a:t>
            </a:r>
            <a:r>
              <a:rPr lang="en-US" sz="2000">
                <a:solidFill>
                  <a:srgbClr val="008080"/>
                </a:solidFill>
                <a:latin typeface="Arial" charset="0"/>
                <a:ea typeface="Osaka" charset="0"/>
              </a:rPr>
              <a:t>Listening</a:t>
            </a:r>
            <a:r>
              <a:rPr lang="en-US" sz="2000">
                <a:latin typeface="Arial" charset="0"/>
                <a:ea typeface="Osaka" charset="0"/>
              </a:rPr>
              <a:t> </a:t>
            </a:r>
            <a:r>
              <a:rPr lang="en-US" sz="2000">
                <a:solidFill>
                  <a:srgbClr val="008080"/>
                </a:solidFill>
                <a:latin typeface="Arial" charset="0"/>
                <a:ea typeface="Osaka" charset="0"/>
              </a:rPr>
              <a:t>with the heart</a:t>
            </a:r>
            <a:r>
              <a:rPr lang="ja-JP" altLang="en-US" sz="2000">
                <a:solidFill>
                  <a:srgbClr val="008080"/>
                </a:solidFill>
                <a:latin typeface="Arial" charset="0"/>
                <a:ea typeface="Osaka" charset="0"/>
              </a:rPr>
              <a:t>”</a:t>
            </a:r>
            <a:r>
              <a:rPr lang="en-US" sz="2000">
                <a:latin typeface="Arial" charset="0"/>
                <a:ea typeface="Osaka" charset="0"/>
              </a:rPr>
              <a:t> is a term we use to express the skill of empathy. It involves remaining </a:t>
            </a:r>
            <a:r>
              <a:rPr lang="ja-JP" altLang="en-US" sz="2000">
                <a:latin typeface="Arial" charset="0"/>
                <a:ea typeface="Osaka" charset="0"/>
              </a:rPr>
              <a:t>“</a:t>
            </a:r>
            <a:r>
              <a:rPr lang="en-US" sz="2000">
                <a:latin typeface="Arial" charset="0"/>
                <a:ea typeface="Osaka" charset="0"/>
              </a:rPr>
              <a:t>present</a:t>
            </a:r>
            <a:r>
              <a:rPr lang="ja-JP" altLang="en-US" sz="2000">
                <a:latin typeface="Arial" charset="0"/>
                <a:ea typeface="Osaka" charset="0"/>
              </a:rPr>
              <a:t>”</a:t>
            </a:r>
            <a:r>
              <a:rPr lang="en-US" sz="2000">
                <a:latin typeface="Arial" charset="0"/>
                <a:ea typeface="Osaka" charset="0"/>
              </a:rPr>
              <a:t> with the person and hearing all he or she is saying - the deep feelings being expressed, their affect and fears and concerns as they relate to the relationship - without thinking about and trying to develop words you are going to use to respond.</a:t>
            </a:r>
          </a:p>
          <a:p>
            <a:pPr eaLnBrk="1" hangingPunct="1">
              <a:spcBef>
                <a:spcPct val="200000"/>
              </a:spcBef>
            </a:pPr>
            <a:r>
              <a:rPr lang="en-US" sz="2000">
                <a:latin typeface="Arial" charset="0"/>
                <a:ea typeface="Osaka" charset="0"/>
              </a:rPr>
              <a:t>In this practice of </a:t>
            </a:r>
            <a:r>
              <a:rPr lang="ja-JP" altLang="en-US" sz="2000">
                <a:latin typeface="Arial" charset="0"/>
                <a:ea typeface="Osaka" charset="0"/>
              </a:rPr>
              <a:t>“</a:t>
            </a:r>
            <a:r>
              <a:rPr lang="en-US" sz="2000">
                <a:latin typeface="Arial" charset="0"/>
                <a:ea typeface="Osaka" charset="0"/>
              </a:rPr>
              <a:t>listening with the heart,</a:t>
            </a:r>
            <a:r>
              <a:rPr lang="ja-JP" altLang="en-US" sz="2000">
                <a:latin typeface="Arial" charset="0"/>
                <a:ea typeface="Osaka" charset="0"/>
              </a:rPr>
              <a:t>”</a:t>
            </a:r>
            <a:r>
              <a:rPr lang="en-US" sz="2000">
                <a:latin typeface="Arial" charset="0"/>
                <a:ea typeface="Osaka" charset="0"/>
              </a:rPr>
              <a:t> it is also vital to learn from each other, to learn what each needs - not wants, but really needs - to be in relationship with the other. In other words, what are the </a:t>
            </a:r>
            <a:r>
              <a:rPr lang="ja-JP" altLang="en-US" sz="2000">
                <a:latin typeface="Arial" charset="0"/>
                <a:ea typeface="Osaka" charset="0"/>
              </a:rPr>
              <a:t>“</a:t>
            </a:r>
            <a:r>
              <a:rPr lang="en-US" sz="2000">
                <a:latin typeface="Arial" charset="0"/>
                <a:ea typeface="Osaka" charset="0"/>
              </a:rPr>
              <a:t>basic needs</a:t>
            </a:r>
            <a:r>
              <a:rPr lang="ja-JP" altLang="en-US" sz="2000">
                <a:latin typeface="Arial" charset="0"/>
                <a:ea typeface="Osaka" charset="0"/>
              </a:rPr>
              <a:t>”</a:t>
            </a:r>
            <a:r>
              <a:rPr lang="en-US" sz="2000">
                <a:latin typeface="Arial" charset="0"/>
                <a:ea typeface="Osaka" charset="0"/>
              </a:rPr>
              <a:t> for that person to feel safe, secure and ready to fully participate in the relationship?</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6"/>
          <p:cNvSpPr>
            <a:spLocks noGrp="1" noChangeArrowheads="1"/>
          </p:cNvSpPr>
          <p:nvPr>
            <p:ph type="title"/>
          </p:nvPr>
        </p:nvSpPr>
        <p:spPr/>
        <p:txBody>
          <a:bodyPr/>
          <a:lstStyle/>
          <a:p>
            <a:pPr eaLnBrk="1" hangingPunct="1"/>
            <a:r>
              <a:rPr lang="en-US">
                <a:latin typeface="Arial" charset="0"/>
                <a:ea typeface="Osaka" charset="0"/>
              </a:rPr>
              <a:t>Needs Clarification</a:t>
            </a:r>
          </a:p>
        </p:txBody>
      </p:sp>
      <p:sp>
        <p:nvSpPr>
          <p:cNvPr id="91139" name="Rectangle 7"/>
          <p:cNvSpPr>
            <a:spLocks noGrp="1" noChangeArrowheads="1"/>
          </p:cNvSpPr>
          <p:nvPr>
            <p:ph type="body" idx="1"/>
          </p:nvPr>
        </p:nvSpPr>
        <p:spPr>
          <a:xfrm>
            <a:off x="762000" y="1447800"/>
            <a:ext cx="7772400" cy="5029200"/>
          </a:xfrm>
        </p:spPr>
        <p:txBody>
          <a:bodyPr/>
          <a:lstStyle/>
          <a:p>
            <a:pPr eaLnBrk="1" hangingPunct="1"/>
            <a:r>
              <a:rPr lang="en-US" sz="2000" dirty="0">
                <a:latin typeface="Arial" charset="0"/>
                <a:ea typeface="Osaka" charset="0"/>
              </a:rPr>
              <a:t>Identify the real </a:t>
            </a:r>
            <a:r>
              <a:rPr lang="ja-JP" altLang="en-US" sz="2000" dirty="0">
                <a:latin typeface="Arial" charset="0"/>
                <a:ea typeface="Osaka" charset="0"/>
              </a:rPr>
              <a:t>“</a:t>
            </a:r>
            <a:r>
              <a:rPr lang="en-US" sz="2000" dirty="0">
                <a:latin typeface="Arial" charset="0"/>
                <a:ea typeface="Osaka" charset="0"/>
              </a:rPr>
              <a:t>needs</a:t>
            </a:r>
            <a:r>
              <a:rPr lang="ja-JP" altLang="en-US" sz="2000" dirty="0">
                <a:latin typeface="Arial" charset="0"/>
                <a:ea typeface="Osaka" charset="0"/>
              </a:rPr>
              <a:t>”</a:t>
            </a:r>
            <a:r>
              <a:rPr lang="en-US" sz="2000" dirty="0">
                <a:latin typeface="Arial" charset="0"/>
                <a:ea typeface="Osaka" charset="0"/>
              </a:rPr>
              <a:t> in these specific areas</a:t>
            </a:r>
          </a:p>
          <a:p>
            <a:pPr eaLnBrk="1" hangingPunct="1"/>
            <a:r>
              <a:rPr lang="en-US" sz="2000" dirty="0">
                <a:solidFill>
                  <a:srgbClr val="008080"/>
                </a:solidFill>
                <a:latin typeface="Arial" charset="0"/>
                <a:ea typeface="Osaka" charset="0"/>
              </a:rPr>
              <a:t>Ask your </a:t>
            </a:r>
            <a:r>
              <a:rPr lang="en-US" sz="2000" dirty="0" err="1" smtClean="0">
                <a:solidFill>
                  <a:srgbClr val="008080"/>
                </a:solidFill>
                <a:latin typeface="Arial" charset="0"/>
                <a:ea typeface="Osaka" charset="0"/>
              </a:rPr>
              <a:t>significants</a:t>
            </a:r>
            <a:r>
              <a:rPr lang="en-US" sz="2000" dirty="0" smtClean="0">
                <a:solidFill>
                  <a:srgbClr val="008080"/>
                </a:solidFill>
                <a:latin typeface="Arial" charset="0"/>
                <a:ea typeface="Osaka" charset="0"/>
              </a:rPr>
              <a:t> </a:t>
            </a:r>
            <a:r>
              <a:rPr lang="en-US" sz="2000" dirty="0">
                <a:solidFill>
                  <a:srgbClr val="008080"/>
                </a:solidFill>
                <a:latin typeface="Arial" charset="0"/>
                <a:ea typeface="Osaka" charset="0"/>
              </a:rPr>
              <a:t>to identify their real needs</a:t>
            </a:r>
          </a:p>
          <a:p>
            <a:pPr eaLnBrk="1" hangingPunct="1"/>
            <a:r>
              <a:rPr lang="en-US" sz="2000" dirty="0">
                <a:latin typeface="Arial" charset="0"/>
                <a:ea typeface="Osaka" charset="0"/>
              </a:rPr>
              <a:t>Listen to your significant</a:t>
            </a:r>
            <a:r>
              <a:rPr lang="ja-JP" altLang="en-US" sz="2000" dirty="0">
                <a:latin typeface="Arial" charset="0"/>
                <a:ea typeface="Osaka" charset="0"/>
              </a:rPr>
              <a:t>’</a:t>
            </a:r>
            <a:r>
              <a:rPr lang="en-US" sz="2000" dirty="0">
                <a:latin typeface="Arial" charset="0"/>
                <a:ea typeface="Osaka" charset="0"/>
              </a:rPr>
              <a:t>s with no judgment or defense</a:t>
            </a:r>
          </a:p>
          <a:p>
            <a:pPr eaLnBrk="1" hangingPunct="1"/>
            <a:r>
              <a:rPr lang="en-US" sz="2000" dirty="0">
                <a:solidFill>
                  <a:srgbClr val="008080"/>
                </a:solidFill>
                <a:latin typeface="Arial" charset="0"/>
                <a:ea typeface="Osaka" charset="0"/>
              </a:rPr>
              <a:t>May ask clarifying questions</a:t>
            </a:r>
          </a:p>
          <a:p>
            <a:pPr eaLnBrk="1" hangingPunct="1"/>
            <a:r>
              <a:rPr lang="en-US" sz="2000" dirty="0">
                <a:latin typeface="Arial" charset="0"/>
                <a:ea typeface="Osaka" charset="0"/>
              </a:rPr>
              <a:t>Share your own needs</a:t>
            </a:r>
          </a:p>
          <a:p>
            <a:pPr eaLnBrk="1" hangingPunct="1"/>
            <a:r>
              <a:rPr lang="en-US" sz="2000" dirty="0">
                <a:solidFill>
                  <a:srgbClr val="008080"/>
                </a:solidFill>
                <a:latin typeface="Arial" charset="0"/>
                <a:ea typeface="Osaka" charset="0"/>
              </a:rPr>
              <a:t>Ask each other if you can meet each other needs and if there is some adjustments that would help the relationship</a:t>
            </a:r>
          </a:p>
          <a:p>
            <a:pPr eaLnBrk="1" hangingPunct="1"/>
            <a:r>
              <a:rPr lang="en-US" sz="2000" dirty="0">
                <a:latin typeface="Arial" charset="0"/>
                <a:ea typeface="Osaka" charset="0"/>
              </a:rPr>
              <a:t>This is an </a:t>
            </a:r>
            <a:r>
              <a:rPr lang="ja-JP" altLang="en-US" sz="2000" dirty="0">
                <a:latin typeface="Arial" charset="0"/>
                <a:ea typeface="Osaka" charset="0"/>
              </a:rPr>
              <a:t>“</a:t>
            </a:r>
            <a:r>
              <a:rPr lang="en-US" sz="2000" dirty="0">
                <a:latin typeface="Arial" charset="0"/>
                <a:ea typeface="Osaka" charset="0"/>
              </a:rPr>
              <a:t>Awakening</a:t>
            </a:r>
            <a:r>
              <a:rPr lang="ja-JP" altLang="en-US" sz="2000" dirty="0">
                <a:latin typeface="Arial" charset="0"/>
                <a:ea typeface="Osaka" charset="0"/>
              </a:rPr>
              <a:t>”</a:t>
            </a:r>
            <a:r>
              <a:rPr lang="en-US" sz="2000" dirty="0">
                <a:latin typeface="Arial" charset="0"/>
                <a:ea typeface="Osaka" charset="0"/>
              </a:rPr>
              <a:t> exercise that can promote a relationship back to </a:t>
            </a:r>
            <a:r>
              <a:rPr lang="ja-JP" altLang="en-US" sz="2000" dirty="0">
                <a:latin typeface="Arial" charset="0"/>
                <a:ea typeface="Osaka" charset="0"/>
              </a:rPr>
              <a:t>“</a:t>
            </a:r>
            <a:r>
              <a:rPr lang="en-US" sz="2000" dirty="0">
                <a:latin typeface="Arial" charset="0"/>
                <a:ea typeface="Osaka" charset="0"/>
              </a:rPr>
              <a:t>Honeymoon</a:t>
            </a:r>
            <a:r>
              <a:rPr lang="ja-JP" altLang="en-US" sz="2000" dirty="0">
                <a:latin typeface="Arial" charset="0"/>
                <a:ea typeface="Osaka" charset="0"/>
              </a:rPr>
              <a:t>”</a:t>
            </a:r>
            <a:endParaRPr lang="en-US" sz="2000" dirty="0">
              <a:latin typeface="Arial" charset="0"/>
              <a:ea typeface="Osaka" charset="0"/>
            </a:endParaRPr>
          </a:p>
        </p:txBody>
      </p:sp>
    </p:spTree>
    <p:extLst>
      <p:ext uri="{BB962C8B-B14F-4D97-AF65-F5344CB8AC3E}">
        <p14:creationId xmlns:p14="http://schemas.microsoft.com/office/powerpoint/2010/main" val="3312517621"/>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62" name="Picture 4" descr="bd04905_"/>
          <p:cNvPicPr>
            <a:picLocks noGrp="1" noChangeAspect="1" noChangeArrowheads="1"/>
          </p:cNvPicPr>
          <p:nvPr>
            <p:ph type="clipArt" sz="half" idx="4294967295"/>
          </p:nvPr>
        </p:nvPicPr>
        <p:blipFill>
          <a:blip r:embed="rId3" cstate="email">
            <a:extLst>
              <a:ext uri="{28A0092B-C50C-407E-A947-70E740481C1C}">
                <a14:useLocalDpi xmlns:a14="http://schemas.microsoft.com/office/drawing/2010/main" val="0"/>
              </a:ext>
            </a:extLst>
          </a:blip>
          <a:srcRect/>
          <a:stretch>
            <a:fillRect/>
          </a:stretch>
        </p:blipFill>
        <p:spPr>
          <a:xfrm>
            <a:off x="2133600" y="1828800"/>
            <a:ext cx="2058988" cy="1617663"/>
          </a:xfrm>
          <a:noFill/>
        </p:spPr>
      </p:pic>
      <p:pic>
        <p:nvPicPr>
          <p:cNvPr id="92163" name="Picture 5" descr="bd05308_"/>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3276600" y="4419600"/>
            <a:ext cx="1905000" cy="123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64" name="Picture 6" descr="bd00007_"/>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838200" y="4038600"/>
            <a:ext cx="1484313"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65" name="Picture 7" descr="so00852_"/>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6324600" y="4748213"/>
            <a:ext cx="1600200" cy="127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66" name="Rectangle 10"/>
          <p:cNvSpPr>
            <a:spLocks noGrp="1" noChangeArrowheads="1"/>
          </p:cNvSpPr>
          <p:nvPr>
            <p:ph type="title"/>
          </p:nvPr>
        </p:nvSpPr>
        <p:spPr/>
        <p:txBody>
          <a:bodyPr/>
          <a:lstStyle/>
          <a:p>
            <a:pPr eaLnBrk="1" hangingPunct="1"/>
            <a:r>
              <a:rPr lang="en-US">
                <a:latin typeface="Arial" charset="0"/>
                <a:ea typeface="Osaka" charset="0"/>
              </a:rPr>
              <a:t>Four (4) Types of Agreement </a:t>
            </a:r>
          </a:p>
        </p:txBody>
      </p:sp>
      <p:sp>
        <p:nvSpPr>
          <p:cNvPr id="92167" name="Rectangle 11"/>
          <p:cNvSpPr>
            <a:spLocks noGrp="1" noChangeArrowheads="1"/>
          </p:cNvSpPr>
          <p:nvPr>
            <p:ph type="body" idx="1"/>
          </p:nvPr>
        </p:nvSpPr>
        <p:spPr>
          <a:xfrm>
            <a:off x="5334000" y="1676400"/>
            <a:ext cx="3352800" cy="2971800"/>
          </a:xfrm>
        </p:spPr>
        <p:txBody>
          <a:bodyPr/>
          <a:lstStyle/>
          <a:p>
            <a:pPr eaLnBrk="1" hangingPunct="1"/>
            <a:r>
              <a:rPr lang="en-US">
                <a:latin typeface="Arial" charset="0"/>
                <a:ea typeface="Osaka" charset="0"/>
              </a:rPr>
              <a:t>Financial </a:t>
            </a:r>
          </a:p>
          <a:p>
            <a:pPr eaLnBrk="1" hangingPunct="1"/>
            <a:r>
              <a:rPr lang="en-US">
                <a:latin typeface="Arial" charset="0"/>
                <a:ea typeface="Osaka" charset="0"/>
              </a:rPr>
              <a:t>Physical/Spatial </a:t>
            </a:r>
          </a:p>
          <a:p>
            <a:pPr eaLnBrk="1" hangingPunct="1"/>
            <a:r>
              <a:rPr lang="en-US">
                <a:latin typeface="Arial" charset="0"/>
                <a:ea typeface="Osaka" charset="0"/>
              </a:rPr>
              <a:t>Emotional/Social</a:t>
            </a:r>
          </a:p>
          <a:p>
            <a:pPr eaLnBrk="1" hangingPunct="1"/>
            <a:r>
              <a:rPr lang="en-US">
                <a:latin typeface="Arial" charset="0"/>
                <a:ea typeface="Osaka" charset="0"/>
              </a:rPr>
              <a:t>Spiritual </a:t>
            </a:r>
          </a:p>
        </p:txBody>
      </p:sp>
    </p:spTree>
    <p:extLst>
      <p:ext uri="{BB962C8B-B14F-4D97-AF65-F5344CB8AC3E}">
        <p14:creationId xmlns:p14="http://schemas.microsoft.com/office/powerpoint/2010/main" val="898217321"/>
      </p:ext>
    </p:extLst>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6"/>
          <p:cNvSpPr>
            <a:spLocks noGrp="1" noChangeArrowheads="1"/>
          </p:cNvSpPr>
          <p:nvPr>
            <p:ph type="title"/>
          </p:nvPr>
        </p:nvSpPr>
        <p:spPr/>
        <p:txBody>
          <a:bodyPr/>
          <a:lstStyle/>
          <a:p>
            <a:pPr eaLnBrk="1" hangingPunct="1"/>
            <a:r>
              <a:rPr lang="en-US">
                <a:latin typeface="Arial" charset="0"/>
                <a:ea typeface="Osaka" charset="0"/>
              </a:rPr>
              <a:t>Peace &amp; Calm Stage</a:t>
            </a:r>
          </a:p>
        </p:txBody>
      </p:sp>
      <p:sp>
        <p:nvSpPr>
          <p:cNvPr id="52227" name="Rectangle 7"/>
          <p:cNvSpPr>
            <a:spLocks noGrp="1" noChangeArrowheads="1"/>
          </p:cNvSpPr>
          <p:nvPr>
            <p:ph type="body" idx="1"/>
          </p:nvPr>
        </p:nvSpPr>
        <p:spPr>
          <a:xfrm>
            <a:off x="685800" y="1600200"/>
            <a:ext cx="7772400" cy="4648200"/>
          </a:xfrm>
        </p:spPr>
        <p:txBody>
          <a:bodyPr/>
          <a:lstStyle/>
          <a:p>
            <a:pPr eaLnBrk="1" hangingPunct="1">
              <a:spcBef>
                <a:spcPct val="140000"/>
              </a:spcBef>
            </a:pPr>
            <a:r>
              <a:rPr lang="en-US" sz="2000" dirty="0">
                <a:latin typeface="Arial" charset="0"/>
                <a:ea typeface="Osaka" charset="0"/>
              </a:rPr>
              <a:t>Other names for this stage are </a:t>
            </a:r>
            <a:r>
              <a:rPr lang="en-US" sz="2000" dirty="0">
                <a:solidFill>
                  <a:srgbClr val="008080"/>
                </a:solidFill>
                <a:latin typeface="Arial" charset="0"/>
                <a:ea typeface="Osaka" charset="0"/>
              </a:rPr>
              <a:t>Commitment</a:t>
            </a:r>
            <a:r>
              <a:rPr lang="en-US" sz="2000" dirty="0">
                <a:latin typeface="Arial" charset="0"/>
                <a:ea typeface="Osaka" charset="0"/>
              </a:rPr>
              <a:t>, </a:t>
            </a:r>
            <a:r>
              <a:rPr lang="en-US" sz="2000" dirty="0">
                <a:solidFill>
                  <a:srgbClr val="008080"/>
                </a:solidFill>
                <a:latin typeface="Arial" charset="0"/>
                <a:ea typeface="Osaka" charset="0"/>
              </a:rPr>
              <a:t>Acceptance</a:t>
            </a:r>
            <a:r>
              <a:rPr lang="en-US" sz="2000" dirty="0">
                <a:latin typeface="Arial" charset="0"/>
                <a:ea typeface="Osaka" charset="0"/>
              </a:rPr>
              <a:t>, </a:t>
            </a:r>
            <a:r>
              <a:rPr lang="en-US" sz="2000" dirty="0">
                <a:solidFill>
                  <a:srgbClr val="008080"/>
                </a:solidFill>
                <a:latin typeface="Arial" charset="0"/>
                <a:ea typeface="Osaka" charset="0"/>
              </a:rPr>
              <a:t>Transformation</a:t>
            </a:r>
            <a:r>
              <a:rPr lang="en-US" sz="2000" dirty="0">
                <a:latin typeface="Arial" charset="0"/>
                <a:ea typeface="Osaka" charset="0"/>
              </a:rPr>
              <a:t> or </a:t>
            </a:r>
            <a:r>
              <a:rPr lang="en-US" sz="2000" dirty="0">
                <a:solidFill>
                  <a:srgbClr val="008080"/>
                </a:solidFill>
                <a:latin typeface="Arial" charset="0"/>
                <a:ea typeface="Osaka" charset="0"/>
              </a:rPr>
              <a:t>Real Love</a:t>
            </a:r>
            <a:r>
              <a:rPr lang="en-US" sz="2000" dirty="0">
                <a:latin typeface="Arial" charset="0"/>
                <a:ea typeface="Osaka" charset="0"/>
              </a:rPr>
              <a:t>.</a:t>
            </a:r>
          </a:p>
          <a:p>
            <a:pPr eaLnBrk="1" hangingPunct="1">
              <a:spcBef>
                <a:spcPct val="140000"/>
              </a:spcBef>
            </a:pPr>
            <a:r>
              <a:rPr lang="en-US" sz="2000" dirty="0">
                <a:latin typeface="Arial" charset="0"/>
                <a:ea typeface="Osaka" charset="0"/>
              </a:rPr>
              <a:t>It is estimated that less than </a:t>
            </a:r>
            <a:r>
              <a:rPr lang="en-US" sz="2000" dirty="0" smtClean="0">
                <a:latin typeface="Arial" charset="0"/>
                <a:ea typeface="Osaka" charset="0"/>
              </a:rPr>
              <a:t>15</a:t>
            </a:r>
            <a:r>
              <a:rPr lang="en-US" sz="2000" dirty="0">
                <a:latin typeface="Arial" charset="0"/>
                <a:ea typeface="Osaka" charset="0"/>
              </a:rPr>
              <a:t>% of couples make it to this stage. </a:t>
            </a:r>
          </a:p>
          <a:p>
            <a:pPr eaLnBrk="1" hangingPunct="1">
              <a:spcBef>
                <a:spcPct val="140000"/>
              </a:spcBef>
            </a:pPr>
            <a:r>
              <a:rPr lang="en-US" sz="2000" dirty="0">
                <a:latin typeface="Arial" charset="0"/>
                <a:ea typeface="Osaka" charset="0"/>
              </a:rPr>
              <a:t>You are with your partner because you have chosen him/her, faults and all, not because you need him or her.</a:t>
            </a:r>
          </a:p>
          <a:p>
            <a:pPr eaLnBrk="1" hangingPunct="1">
              <a:spcBef>
                <a:spcPct val="140000"/>
              </a:spcBef>
            </a:pPr>
            <a:r>
              <a:rPr lang="en-US" sz="2000" dirty="0">
                <a:latin typeface="Arial" charset="0"/>
                <a:ea typeface="Osaka" charset="0"/>
              </a:rPr>
              <a:t>You and your partner are a team and look out for each other</a:t>
            </a:r>
            <a:r>
              <a:rPr lang="ja-JP" altLang="en-US" sz="2000" dirty="0">
                <a:latin typeface="Arial" charset="0"/>
                <a:ea typeface="Osaka" charset="0"/>
              </a:rPr>
              <a:t>’</a:t>
            </a:r>
            <a:r>
              <a:rPr lang="en-US" sz="2000" dirty="0">
                <a:latin typeface="Arial" charset="0"/>
                <a:ea typeface="Osaka" charset="0"/>
              </a:rPr>
              <a:t>s best interests.</a:t>
            </a:r>
          </a:p>
          <a:p>
            <a:pPr eaLnBrk="1" hangingPunct="1">
              <a:spcBef>
                <a:spcPct val="140000"/>
              </a:spcBef>
            </a:pPr>
            <a:r>
              <a:rPr lang="en-US" sz="2000" dirty="0">
                <a:latin typeface="Arial" charset="0"/>
                <a:ea typeface="Osaka" charset="0"/>
              </a:rPr>
              <a:t>At this stage, your relationship becomes a </a:t>
            </a:r>
            <a:r>
              <a:rPr lang="en-US" sz="2000" dirty="0">
                <a:solidFill>
                  <a:srgbClr val="008080"/>
                </a:solidFill>
                <a:latin typeface="Arial" charset="0"/>
                <a:ea typeface="Osaka" charset="0"/>
              </a:rPr>
              <a:t>true partnership</a:t>
            </a:r>
            <a:r>
              <a:rPr lang="en-US" sz="2000" dirty="0">
                <a:latin typeface="Arial" charset="0"/>
                <a:ea typeface="Osaka" charset="0"/>
              </a:rPr>
              <a:t>.</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ctrTitle"/>
          </p:nvPr>
        </p:nvSpPr>
        <p:spPr>
          <a:xfrm>
            <a:off x="457200" y="1828800"/>
            <a:ext cx="8229600" cy="1905000"/>
          </a:xfrm>
          <a:noFill/>
        </p:spPr>
        <p:txBody>
          <a:bodyPr/>
          <a:lstStyle/>
          <a:p>
            <a:pPr algn="ctr"/>
            <a:r>
              <a:rPr lang="en-US" sz="2800" dirty="0">
                <a:solidFill>
                  <a:srgbClr val="008080"/>
                </a:solidFill>
                <a:latin typeface="Arial" charset="0"/>
                <a:ea typeface="ＭＳ Ｐゴシック" charset="0"/>
                <a:cs typeface="ＭＳ Ｐゴシック" charset="0"/>
              </a:rPr>
              <a:t>Please feel free to ask questions</a:t>
            </a:r>
            <a:r>
              <a:rPr lang="en-US" sz="2800" dirty="0" smtClean="0">
                <a:solidFill>
                  <a:srgbClr val="008080"/>
                </a:solidFill>
                <a:latin typeface="Arial" charset="0"/>
                <a:ea typeface="ＭＳ Ｐゴシック" charset="0"/>
                <a:cs typeface="ＭＳ Ｐゴシック" charset="0"/>
              </a:rPr>
              <a:t>!</a:t>
            </a:r>
            <a:br>
              <a:rPr lang="en-US" sz="2800" dirty="0" smtClean="0">
                <a:solidFill>
                  <a:srgbClr val="008080"/>
                </a:solidFill>
                <a:latin typeface="Arial" charset="0"/>
                <a:ea typeface="ＭＳ Ｐゴシック" charset="0"/>
                <a:cs typeface="ＭＳ Ｐゴシック" charset="0"/>
              </a:rPr>
            </a:br>
            <a:r>
              <a:rPr lang="en-US" sz="2800" dirty="0">
                <a:solidFill>
                  <a:srgbClr val="008080"/>
                </a:solidFill>
                <a:latin typeface="Arial" charset="0"/>
                <a:ea typeface="ＭＳ Ｐゴシック" charset="0"/>
                <a:cs typeface="ＭＳ Ｐゴシック" charset="0"/>
              </a:rPr>
              <a:t/>
            </a:r>
            <a:br>
              <a:rPr lang="en-US" sz="2800" dirty="0">
                <a:solidFill>
                  <a:srgbClr val="008080"/>
                </a:solidFill>
                <a:latin typeface="Arial" charset="0"/>
                <a:ea typeface="ＭＳ Ｐゴシック" charset="0"/>
                <a:cs typeface="ＭＳ Ｐゴシック" charset="0"/>
              </a:rPr>
            </a:br>
            <a:r>
              <a:rPr lang="en-US" sz="2800" dirty="0" err="1" smtClean="0">
                <a:solidFill>
                  <a:srgbClr val="008080"/>
                </a:solidFill>
                <a:latin typeface="Arial" charset="0"/>
                <a:ea typeface="ＭＳ Ｐゴシック" charset="0"/>
                <a:cs typeface="ＭＳ Ｐゴシック" charset="0"/>
              </a:rPr>
              <a:t>cynthia@naadac.org</a:t>
            </a:r>
            <a:endParaRPr lang="en-US" sz="3100" dirty="0">
              <a:solidFill>
                <a:srgbClr val="008080"/>
              </a:solidFill>
              <a:latin typeface="Arial" charset="0"/>
              <a:ea typeface="ＭＳ Ｐゴシック" charset="0"/>
              <a:cs typeface="ＭＳ Ｐゴシック" charset="0"/>
            </a:endParaRPr>
          </a:p>
        </p:txBody>
      </p:sp>
      <p:pic>
        <p:nvPicPr>
          <p:cNvPr id="120835" name="Picture 4" descr="naadac logo black whte background"/>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143000" y="4038600"/>
            <a:ext cx="3516086"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0836" name="Text Box 5"/>
          <p:cNvSpPr txBox="1">
            <a:spLocks noChangeArrowheads="1"/>
          </p:cNvSpPr>
          <p:nvPr/>
        </p:nvSpPr>
        <p:spPr bwMode="auto">
          <a:xfrm>
            <a:off x="4876800" y="3962400"/>
            <a:ext cx="3429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kumimoji="1" lang="en-US" sz="1600" dirty="0"/>
              <a:t>1001 N. Fairfax Street., Ste. 201</a:t>
            </a:r>
          </a:p>
          <a:p>
            <a:pPr algn="ctr" eaLnBrk="1" hangingPunct="1"/>
            <a:r>
              <a:rPr kumimoji="1" lang="en-US" sz="1600" dirty="0"/>
              <a:t>Alexandria, VA 22314</a:t>
            </a:r>
          </a:p>
          <a:p>
            <a:pPr algn="ctr" eaLnBrk="1" hangingPunct="1"/>
            <a:r>
              <a:rPr kumimoji="1" lang="en-US" sz="1600" dirty="0"/>
              <a:t>phone: 703.741.7686/800.548.0497 </a:t>
            </a:r>
          </a:p>
          <a:p>
            <a:pPr algn="ctr" eaLnBrk="1" hangingPunct="1"/>
            <a:r>
              <a:rPr kumimoji="1" lang="en-US" sz="1600" dirty="0"/>
              <a:t>fax: 703.741.7698/800.377.1136</a:t>
            </a:r>
          </a:p>
          <a:p>
            <a:pPr algn="ctr" eaLnBrk="1" hangingPunct="1"/>
            <a:r>
              <a:rPr kumimoji="1" lang="en-US" sz="1600" dirty="0" err="1"/>
              <a:t>www.naadac.org</a:t>
            </a:r>
            <a:endParaRPr kumimoji="1" lang="en-US" sz="1600" dirty="0"/>
          </a:p>
          <a:p>
            <a:pPr algn="ctr" eaLnBrk="1" hangingPunct="1"/>
            <a:r>
              <a:rPr kumimoji="1" lang="en-US" sz="1600" dirty="0" err="1"/>
              <a:t>naadac@</a:t>
            </a:r>
            <a:r>
              <a:rPr kumimoji="1" lang="en-US" sz="1600" dirty="0" err="1" smtClean="0"/>
              <a:t>naadac.org</a:t>
            </a:r>
            <a:endParaRPr kumimoji="1" lang="en-US" sz="1600" dirty="0"/>
          </a:p>
        </p:txBody>
      </p:sp>
    </p:spTree>
    <p:extLst>
      <p:ext uri="{BB962C8B-B14F-4D97-AF65-F5344CB8AC3E}">
        <p14:creationId xmlns:p14="http://schemas.microsoft.com/office/powerpoint/2010/main" val="344277399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WordArt 4"/>
          <p:cNvSpPr>
            <a:spLocks noChangeArrowheads="1" noChangeShapeType="1"/>
          </p:cNvSpPr>
          <p:nvPr/>
        </p:nvSpPr>
        <p:spPr bwMode="auto">
          <a:xfrm>
            <a:off x="609600" y="1447800"/>
            <a:ext cx="1600200" cy="1066800"/>
          </a:xfrm>
          <a:prstGeom prst="rect">
            <a:avLst/>
          </a:prstGeom>
        </p:spPr>
        <p:txBody>
          <a:bodyPr wrap="none" fromWordArt="1">
            <a:prstTxWarp prst="textSlantUp">
              <a:avLst>
                <a:gd name="adj" fmla="val 32056"/>
              </a:avLst>
            </a:prstTxWarp>
          </a:bodyPr>
          <a:lstStyle/>
          <a:p>
            <a:pPr algn="ctr"/>
            <a:r>
              <a:rPr lang="en-US" sz="2400" kern="10">
                <a:ln w="9525">
                  <a:solidFill>
                    <a:srgbClr val="CC99FF"/>
                  </a:solidFill>
                  <a:round/>
                  <a:headEnd/>
                  <a:tailEnd/>
                </a:ln>
                <a:gradFill rotWithShape="1">
                  <a:gsLst>
                    <a:gs pos="0">
                      <a:srgbClr val="6600CC"/>
                    </a:gs>
                    <a:gs pos="100000">
                      <a:srgbClr val="CC00CC"/>
                    </a:gs>
                  </a:gsLst>
                  <a:lin ang="5400000" scaled="1"/>
                </a:gradFill>
                <a:effectLst>
                  <a:outerShdw blurRad="63500" dist="53882" dir="2700000" algn="ctr" rotWithShape="0">
                    <a:srgbClr val="9999FF">
                      <a:alpha val="74998"/>
                    </a:srgbClr>
                  </a:outerShdw>
                </a:effectLst>
                <a:latin typeface="Impact"/>
                <a:ea typeface="Impact"/>
                <a:cs typeface="Impact"/>
              </a:rPr>
              <a:t>BUT!!</a:t>
            </a:r>
          </a:p>
        </p:txBody>
      </p:sp>
      <p:sp>
        <p:nvSpPr>
          <p:cNvPr id="11267" name="WordArt 5"/>
          <p:cNvSpPr>
            <a:spLocks noChangeArrowheads="1" noChangeShapeType="1" noTextEdit="1"/>
          </p:cNvSpPr>
          <p:nvPr/>
        </p:nvSpPr>
        <p:spPr bwMode="auto">
          <a:xfrm>
            <a:off x="2667000" y="1309688"/>
            <a:ext cx="1990725" cy="1585912"/>
          </a:xfrm>
          <a:prstGeom prst="rect">
            <a:avLst/>
          </a:prstGeom>
        </p:spPr>
        <p:txBody>
          <a:bodyPr wrap="none" fromWordArt="1">
            <a:prstTxWarp prst="textSlantUp">
              <a:avLst>
                <a:gd name="adj" fmla="val 55556"/>
              </a:avLst>
            </a:prstTxWarp>
          </a:bodyPr>
          <a:lstStyle/>
          <a:p>
            <a:pPr algn="ctr"/>
            <a:r>
              <a:rPr lang="en-US" sz="4000" kern="10">
                <a:ln w="9525">
                  <a:solidFill>
                    <a:srgbClr val="000000"/>
                  </a:solidFill>
                  <a:round/>
                  <a:headEnd/>
                  <a:tailEnd/>
                </a:ln>
                <a:solidFill>
                  <a:srgbClr val="FF0000"/>
                </a:solidFill>
                <a:latin typeface="Arial Black"/>
                <a:ea typeface="Arial Black"/>
                <a:cs typeface="Arial Black"/>
              </a:rPr>
              <a:t>LIMBIC</a:t>
            </a:r>
          </a:p>
        </p:txBody>
      </p:sp>
      <p:sp>
        <p:nvSpPr>
          <p:cNvPr id="11268" name="Rectangle 7"/>
          <p:cNvSpPr>
            <a:spLocks noChangeArrowheads="1"/>
          </p:cNvSpPr>
          <p:nvPr/>
        </p:nvSpPr>
        <p:spPr bwMode="auto">
          <a:xfrm>
            <a:off x="5880100" y="1371600"/>
            <a:ext cx="2654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50000"/>
              </a:spcBef>
            </a:pPr>
            <a:r>
              <a:rPr lang="en-US" sz="2400" i="1">
                <a:latin typeface="Stencil" charset="0"/>
              </a:rPr>
              <a:t>DON</a:t>
            </a:r>
            <a:r>
              <a:rPr lang="ja-JP" altLang="en-US" sz="2400" i="1">
                <a:latin typeface="Stencil" charset="0"/>
              </a:rPr>
              <a:t>’</a:t>
            </a:r>
            <a:r>
              <a:rPr lang="en-US" sz="2400" i="1">
                <a:latin typeface="Stencil" charset="0"/>
              </a:rPr>
              <a:t>T YOU EVER!</a:t>
            </a:r>
          </a:p>
        </p:txBody>
      </p:sp>
      <p:pic>
        <p:nvPicPr>
          <p:cNvPr id="11269" name="Picture 8" descr="an04348_"/>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267200" y="1981200"/>
            <a:ext cx="3048000" cy="116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0" name="WordArt 9"/>
          <p:cNvSpPr>
            <a:spLocks noChangeArrowheads="1" noChangeShapeType="1" noTextEdit="1"/>
          </p:cNvSpPr>
          <p:nvPr/>
        </p:nvSpPr>
        <p:spPr bwMode="auto">
          <a:xfrm>
            <a:off x="7848600" y="2209800"/>
            <a:ext cx="533400" cy="609600"/>
          </a:xfrm>
          <a:prstGeom prst="rect">
            <a:avLst/>
          </a:prstGeom>
        </p:spPr>
        <p:txBody>
          <a:bodyPr wrap="none" fromWordArt="1">
            <a:prstTxWarp prst="textCanDown">
              <a:avLst>
                <a:gd name="adj" fmla="val 33333"/>
              </a:avLst>
            </a:prstTxWarp>
          </a:bodyPr>
          <a:lstStyle/>
          <a:p>
            <a:pPr algn="ctr"/>
            <a:r>
              <a:rPr lang="en-US" sz="2000" kern="10">
                <a:ln w="9525">
                  <a:solidFill>
                    <a:srgbClr val="000000"/>
                  </a:solidFill>
                  <a:round/>
                  <a:headEnd/>
                  <a:tailEnd/>
                </a:ln>
                <a:solidFill>
                  <a:srgbClr val="000000"/>
                </a:solidFill>
                <a:latin typeface="Times New Roman"/>
                <a:ea typeface="Times New Roman"/>
                <a:cs typeface="Times New Roman"/>
              </a:rPr>
              <a:t>YOU</a:t>
            </a:r>
          </a:p>
        </p:txBody>
      </p:sp>
      <p:sp>
        <p:nvSpPr>
          <p:cNvPr id="11271" name="WordArt 10"/>
          <p:cNvSpPr>
            <a:spLocks noChangeArrowheads="1" noChangeShapeType="1" noTextEdit="1"/>
          </p:cNvSpPr>
          <p:nvPr/>
        </p:nvSpPr>
        <p:spPr bwMode="auto">
          <a:xfrm>
            <a:off x="838200" y="3048000"/>
            <a:ext cx="1657350" cy="419100"/>
          </a:xfrm>
          <a:prstGeom prst="rect">
            <a:avLst/>
          </a:prstGeom>
        </p:spPr>
        <p:txBody>
          <a:bodyPr wrap="none" fromWordArt="1">
            <a:prstTxWarp prst="textPlain">
              <a:avLst>
                <a:gd name="adj" fmla="val 50000"/>
              </a:avLst>
            </a:prstTxWarp>
          </a:bodyPr>
          <a:lstStyle/>
          <a:p>
            <a:pPr algn="ctr"/>
            <a:r>
              <a:rPr lang="en-US" sz="2400" i="1" kern="10">
                <a:ln w="9525">
                  <a:solidFill>
                    <a:srgbClr val="000000"/>
                  </a:solidFill>
                  <a:round/>
                  <a:headEnd/>
                  <a:tailEnd/>
                </a:ln>
                <a:solidFill>
                  <a:srgbClr val="FFFFFF"/>
                </a:solidFill>
                <a:effectLst>
                  <a:outerShdw blurRad="63500" dist="38099" dir="2700000" algn="ctr" rotWithShape="0">
                    <a:srgbClr val="000000">
                      <a:alpha val="74998"/>
                    </a:srgbClr>
                  </a:outerShdw>
                </a:effectLst>
                <a:latin typeface="Arial Black"/>
                <a:ea typeface="Arial Black"/>
                <a:cs typeface="Arial Black"/>
              </a:rPr>
              <a:t>Absolutes</a:t>
            </a:r>
          </a:p>
        </p:txBody>
      </p:sp>
      <p:sp>
        <p:nvSpPr>
          <p:cNvPr id="11272" name="WordArt 11" descr="Paper bag"/>
          <p:cNvSpPr>
            <a:spLocks noChangeArrowheads="1" noChangeShapeType="1" noTextEdit="1"/>
          </p:cNvSpPr>
          <p:nvPr/>
        </p:nvSpPr>
        <p:spPr bwMode="auto">
          <a:xfrm>
            <a:off x="2971800" y="5334000"/>
            <a:ext cx="919163" cy="342900"/>
          </a:xfrm>
          <a:prstGeom prst="rect">
            <a:avLst/>
          </a:prstGeom>
        </p:spPr>
        <p:txBody>
          <a:bodyPr wrap="none" fromWordArt="1">
            <a:prstTxWarp prst="textPlain">
              <a:avLst>
                <a:gd name="adj" fmla="val 50000"/>
              </a:avLst>
            </a:prstTxWarp>
          </a:bodyPr>
          <a:lstStyle/>
          <a:p>
            <a:pPr algn="ctr"/>
            <a:r>
              <a:rPr lang="en-US" sz="3600" kern="10">
                <a:ln w="9525">
                  <a:solidFill>
                    <a:srgbClr val="008000"/>
                  </a:solidFill>
                  <a:round/>
                  <a:headEnd/>
                  <a:tailEnd/>
                </a:ln>
                <a:blipFill dpi="0" rotWithShape="0">
                  <a:blip r:embed="rId4"/>
                  <a:srcRect/>
                  <a:tile tx="0" ty="0" sx="100000" sy="100000" flip="none" algn="tl"/>
                </a:blipFill>
                <a:effectLst>
                  <a:outerShdw blurRad="63500" dist="563972" dir="14049741" sx="125000" sy="125000" algn="tl" rotWithShape="0">
                    <a:srgbClr val="C7DFD3">
                      <a:alpha val="74998"/>
                    </a:srgbClr>
                  </a:outerShdw>
                </a:effectLst>
                <a:latin typeface="Times New Roman"/>
                <a:ea typeface="Times New Roman"/>
                <a:cs typeface="Times New Roman"/>
              </a:rPr>
              <a:t>EVER</a:t>
            </a:r>
          </a:p>
        </p:txBody>
      </p:sp>
      <p:sp>
        <p:nvSpPr>
          <p:cNvPr id="11273" name="WordArt 12" descr="Narrow vertical"/>
          <p:cNvSpPr>
            <a:spLocks noChangeArrowheads="1" noChangeShapeType="1" noTextEdit="1"/>
          </p:cNvSpPr>
          <p:nvPr/>
        </p:nvSpPr>
        <p:spPr bwMode="auto">
          <a:xfrm>
            <a:off x="3200400" y="3200400"/>
            <a:ext cx="957263" cy="571500"/>
          </a:xfrm>
          <a:prstGeom prst="rect">
            <a:avLst/>
          </a:prstGeom>
        </p:spPr>
        <p:txBody>
          <a:bodyPr wrap="none" fromWordArt="1">
            <a:prstTxWarp prst="textCurveUp">
              <a:avLst>
                <a:gd name="adj" fmla="val 40356"/>
              </a:avLst>
            </a:prstTxWarp>
          </a:bodyPr>
          <a:lstStyle/>
          <a:p>
            <a:pPr algn="ctr"/>
            <a:r>
              <a:rPr lang="en-US" sz="2400" kern="10">
                <a:ln w="12700">
                  <a:solidFill>
                    <a:srgbClr val="000000"/>
                  </a:solidFill>
                  <a:round/>
                  <a:headEnd/>
                  <a:tailEnd/>
                </a:ln>
                <a:pattFill prst="dashHorz">
                  <a:fgClr>
                    <a:srgbClr val="808080"/>
                  </a:fgClr>
                  <a:bgClr>
                    <a:srgbClr val="FFFF00"/>
                  </a:bgClr>
                </a:pattFill>
                <a:effectLst>
                  <a:outerShdw blurRad="63500" dist="46662" dir="2115817" algn="ctr" rotWithShape="0">
                    <a:srgbClr val="000000">
                      <a:alpha val="74998"/>
                    </a:srgbClr>
                  </a:outerShdw>
                </a:effectLst>
                <a:latin typeface="Arial Black"/>
                <a:ea typeface="Arial Black"/>
                <a:cs typeface="Arial Black"/>
              </a:rPr>
              <a:t>Should</a:t>
            </a:r>
          </a:p>
        </p:txBody>
      </p:sp>
      <p:pic>
        <p:nvPicPr>
          <p:cNvPr id="11274" name="Picture 13" descr="hm00350_"/>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4505325" y="3352800"/>
            <a:ext cx="166687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5" name="WordArt 14"/>
          <p:cNvSpPr>
            <a:spLocks noChangeArrowheads="1" noChangeShapeType="1" noTextEdit="1"/>
          </p:cNvSpPr>
          <p:nvPr/>
        </p:nvSpPr>
        <p:spPr bwMode="auto">
          <a:xfrm>
            <a:off x="7696200" y="4038600"/>
            <a:ext cx="752475" cy="368300"/>
          </a:xfrm>
          <a:prstGeom prst="rect">
            <a:avLst/>
          </a:prstGeom>
        </p:spPr>
        <p:txBody>
          <a:bodyPr wrap="none" fromWordArt="1">
            <a:prstTxWarp prst="textDeflate">
              <a:avLst>
                <a:gd name="adj" fmla="val 26227"/>
              </a:avLst>
            </a:prstTxWarp>
          </a:bodyPr>
          <a:lstStyle/>
          <a:p>
            <a:pPr algn="ctr"/>
            <a:r>
              <a:rPr lang="en-US" kern="10">
                <a:ln w="9525">
                  <a:solidFill>
                    <a:srgbClr val="000000"/>
                  </a:solidFill>
                  <a:round/>
                  <a:headEnd/>
                  <a:tailEnd/>
                </a:ln>
                <a:solidFill>
                  <a:srgbClr val="99CC00"/>
                </a:solidFill>
                <a:latin typeface="Impact"/>
                <a:ea typeface="Impact"/>
                <a:cs typeface="Impact"/>
              </a:rPr>
              <a:t>How???</a:t>
            </a:r>
          </a:p>
        </p:txBody>
      </p:sp>
      <p:sp>
        <p:nvSpPr>
          <p:cNvPr id="11276" name="WordArt 15"/>
          <p:cNvSpPr>
            <a:spLocks noChangeArrowheads="1" noChangeShapeType="1" noTextEdit="1"/>
          </p:cNvSpPr>
          <p:nvPr/>
        </p:nvSpPr>
        <p:spPr bwMode="auto">
          <a:xfrm>
            <a:off x="6477000" y="4419600"/>
            <a:ext cx="857250" cy="371475"/>
          </a:xfrm>
          <a:prstGeom prst="rect">
            <a:avLst/>
          </a:prstGeom>
        </p:spPr>
        <p:txBody>
          <a:bodyPr wrap="none" fromWordArt="1">
            <a:prstTxWarp prst="textPlain">
              <a:avLst>
                <a:gd name="adj" fmla="val 50000"/>
              </a:avLst>
            </a:prstTxWarp>
          </a:bodyPr>
          <a:lstStyle/>
          <a:p>
            <a:pPr algn="ctr"/>
            <a:r>
              <a:rPr lang="en-US" sz="2400" kern="10">
                <a:ln w="19050">
                  <a:solidFill>
                    <a:srgbClr val="99CCFF"/>
                  </a:solidFill>
                  <a:round/>
                  <a:headEnd/>
                  <a:tailEnd/>
                </a:ln>
                <a:solidFill>
                  <a:srgbClr val="0066CC"/>
                </a:solidFill>
                <a:effectLst>
                  <a:outerShdw blurRad="63500" dist="38099" dir="2700000" algn="ctr" rotWithShape="0">
                    <a:srgbClr val="990000">
                      <a:alpha val="74998"/>
                    </a:srgbClr>
                  </a:outerShdw>
                </a:effectLst>
                <a:latin typeface="Impact"/>
                <a:ea typeface="Impact"/>
                <a:cs typeface="Impact"/>
              </a:rPr>
              <a:t>Always</a:t>
            </a:r>
          </a:p>
        </p:txBody>
      </p:sp>
      <p:sp>
        <p:nvSpPr>
          <p:cNvPr id="11277" name="WordArt 16"/>
          <p:cNvSpPr>
            <a:spLocks noChangeArrowheads="1" noChangeShapeType="1" noTextEdit="1"/>
          </p:cNvSpPr>
          <p:nvPr/>
        </p:nvSpPr>
        <p:spPr bwMode="auto">
          <a:xfrm>
            <a:off x="6710363" y="3048000"/>
            <a:ext cx="1138237" cy="685800"/>
          </a:xfrm>
          <a:prstGeom prst="rect">
            <a:avLst/>
          </a:prstGeom>
        </p:spPr>
        <p:txBody>
          <a:bodyPr wrap="none" fromWordArt="1">
            <a:prstTxWarp prst="textTriangle">
              <a:avLst>
                <a:gd name="adj" fmla="val 50000"/>
              </a:avLst>
            </a:prstTxWarp>
            <a:scene3d>
              <a:camera prst="legacyObliqueTopLeft"/>
              <a:lightRig rig="legacyNormal3" dir="r"/>
            </a:scene3d>
            <a:sp3d extrusionH="201600" prstMaterial="legacyMatte">
              <a:extrusionClr>
                <a:srgbClr val="0066CC"/>
              </a:extrusionClr>
            </a:sp3d>
          </a:bodyPr>
          <a:lstStyle/>
          <a:p>
            <a:pPr algn="ctr"/>
            <a:r>
              <a:rPr lang="en-US" sz="3600" kern="10">
                <a:ln w="9525">
                  <a:round/>
                  <a:headEnd/>
                  <a:tailEnd/>
                </a:ln>
                <a:gradFill rotWithShape="1">
                  <a:gsLst>
                    <a:gs pos="0">
                      <a:srgbClr val="FFFFCC"/>
                    </a:gs>
                    <a:gs pos="100000">
                      <a:srgbClr val="FF9999"/>
                    </a:gs>
                  </a:gsLst>
                  <a:lin ang="5400000" scaled="1"/>
                </a:gradFill>
                <a:latin typeface="Times New Roman"/>
                <a:ea typeface="Times New Roman"/>
                <a:cs typeface="Times New Roman"/>
              </a:rPr>
              <a:t>WONT</a:t>
            </a:r>
          </a:p>
        </p:txBody>
      </p:sp>
      <p:sp>
        <p:nvSpPr>
          <p:cNvPr id="11278" name="WordArt 17"/>
          <p:cNvSpPr>
            <a:spLocks noChangeArrowheads="1" noChangeShapeType="1" noTextEdit="1"/>
          </p:cNvSpPr>
          <p:nvPr/>
        </p:nvSpPr>
        <p:spPr bwMode="auto">
          <a:xfrm>
            <a:off x="7696200" y="5029200"/>
            <a:ext cx="709613" cy="533400"/>
          </a:xfrm>
          <a:prstGeom prst="rect">
            <a:avLst/>
          </a:prstGeom>
        </p:spPr>
        <p:txBody>
          <a:bodyPr wrap="none" fromWordArt="1">
            <a:prstTxWarp prst="textCanDown">
              <a:avLst>
                <a:gd name="adj" fmla="val 33333"/>
              </a:avLst>
            </a:prstTxWarp>
          </a:bodyPr>
          <a:lstStyle/>
          <a:p>
            <a:pPr algn="ctr"/>
            <a:r>
              <a:rPr lang="en-US" sz="3600" kern="10">
                <a:ln w="9525">
                  <a:solidFill>
                    <a:srgbClr val="000000"/>
                  </a:solidFill>
                  <a:round/>
                  <a:headEnd/>
                  <a:tailEnd/>
                </a:ln>
                <a:solidFill>
                  <a:srgbClr val="000000"/>
                </a:solidFill>
                <a:latin typeface="Times New Roman"/>
                <a:ea typeface="Times New Roman"/>
                <a:cs typeface="Times New Roman"/>
              </a:rPr>
              <a:t>Could</a:t>
            </a:r>
          </a:p>
        </p:txBody>
      </p:sp>
      <p:sp>
        <p:nvSpPr>
          <p:cNvPr id="11279" name="WordArt 18"/>
          <p:cNvSpPr>
            <a:spLocks noChangeArrowheads="1" noChangeShapeType="1" noTextEdit="1"/>
          </p:cNvSpPr>
          <p:nvPr/>
        </p:nvSpPr>
        <p:spPr bwMode="auto">
          <a:xfrm>
            <a:off x="4529138" y="5486400"/>
            <a:ext cx="1109662" cy="609600"/>
          </a:xfrm>
          <a:prstGeom prst="rect">
            <a:avLst/>
          </a:prstGeom>
        </p:spPr>
        <p:txBody>
          <a:bodyPr wrap="none" fromWordArt="1">
            <a:prstTxWarp prst="textDeflate">
              <a:avLst>
                <a:gd name="adj" fmla="val 26227"/>
              </a:avLst>
            </a:prstTxWarp>
          </a:bodyPr>
          <a:lstStyle/>
          <a:p>
            <a:pPr algn="ctr"/>
            <a:r>
              <a:rPr lang="en-US" sz="3600" kern="10">
                <a:ln w="9525">
                  <a:solidFill>
                    <a:srgbClr val="000000"/>
                  </a:solidFill>
                  <a:round/>
                  <a:headEnd/>
                  <a:tailEnd/>
                </a:ln>
                <a:solidFill>
                  <a:srgbClr val="000000"/>
                </a:solidFill>
                <a:latin typeface="Impact"/>
                <a:ea typeface="Impact"/>
                <a:cs typeface="Impact"/>
              </a:rPr>
              <a:t>Never</a:t>
            </a:r>
          </a:p>
        </p:txBody>
      </p:sp>
      <p:sp>
        <p:nvSpPr>
          <p:cNvPr id="11280" name="WordArt 19"/>
          <p:cNvSpPr>
            <a:spLocks noChangeArrowheads="1" noChangeShapeType="1" noTextEdit="1"/>
          </p:cNvSpPr>
          <p:nvPr/>
        </p:nvSpPr>
        <p:spPr bwMode="auto">
          <a:xfrm>
            <a:off x="838200" y="5486400"/>
            <a:ext cx="1490663" cy="457200"/>
          </a:xfrm>
          <a:prstGeom prst="rect">
            <a:avLst/>
          </a:prstGeom>
        </p:spPr>
        <p:txBody>
          <a:bodyPr wrap="none" fromWordArt="1">
            <a:prstTxWarp prst="textCascadeUp">
              <a:avLst>
                <a:gd name="adj" fmla="val 44444"/>
              </a:avLst>
            </a:prstTxWarp>
            <a:scene3d>
              <a:camera prst="legacyPerspectiveFront">
                <a:rot lat="20519987" lon="1080000" rev="0"/>
              </a:camera>
              <a:lightRig rig="legacyHarsh2" dir="b"/>
            </a:scene3d>
            <a:sp3d extrusionH="430200" prstMaterial="legacyMatte">
              <a:extrusionClr>
                <a:srgbClr val="FF6600"/>
              </a:extrusionClr>
            </a:sp3d>
          </a:bodyPr>
          <a:lstStyle/>
          <a:p>
            <a:pPr algn="ctr"/>
            <a:r>
              <a:rPr lang="en-US" sz="3600" kern="10">
                <a:ln w="9525">
                  <a:round/>
                  <a:headEnd/>
                  <a:tailEnd/>
                </a:ln>
                <a:gradFill rotWithShape="1">
                  <a:gsLst>
                    <a:gs pos="0">
                      <a:srgbClr val="FFE701"/>
                    </a:gs>
                    <a:gs pos="100000">
                      <a:srgbClr val="FE3E02"/>
                    </a:gs>
                  </a:gsLst>
                  <a:lin ang="5400000" scaled="1"/>
                </a:gradFill>
                <a:latin typeface="Impact"/>
                <a:ea typeface="Impact"/>
                <a:cs typeface="Impact"/>
              </a:rPr>
              <a:t>If you ever...</a:t>
            </a:r>
          </a:p>
        </p:txBody>
      </p:sp>
      <p:sp>
        <p:nvSpPr>
          <p:cNvPr id="11281" name="WordArt 20"/>
          <p:cNvSpPr>
            <a:spLocks noChangeArrowheads="1" noChangeShapeType="1" noTextEdit="1"/>
          </p:cNvSpPr>
          <p:nvPr/>
        </p:nvSpPr>
        <p:spPr bwMode="auto">
          <a:xfrm>
            <a:off x="6096000" y="5524500"/>
            <a:ext cx="1419225" cy="647700"/>
          </a:xfrm>
          <a:prstGeom prst="rect">
            <a:avLst/>
          </a:prstGeom>
        </p:spPr>
        <p:txBody>
          <a:bodyPr wrap="none" fromWordArt="1">
            <a:prstTxWarp prst="textArchDownPour">
              <a:avLst>
                <a:gd name="adj1" fmla="val 0"/>
                <a:gd name="adj2" fmla="val 50000"/>
              </a:avLst>
            </a:prstTxWarp>
          </a:bodyPr>
          <a:lstStyle/>
          <a:p>
            <a:pPr algn="ctr"/>
            <a:r>
              <a:rPr lang="en-US" sz="3600" kern="10">
                <a:ln w="9525">
                  <a:solidFill>
                    <a:srgbClr val="000000"/>
                  </a:solidFill>
                  <a:round/>
                  <a:headEnd/>
                  <a:tailEnd/>
                </a:ln>
                <a:solidFill>
                  <a:srgbClr val="000000"/>
                </a:solidFill>
                <a:latin typeface="Arial Black"/>
                <a:ea typeface="Arial Black"/>
                <a:cs typeface="Arial Black"/>
              </a:rPr>
              <a:t>Flight</a:t>
            </a:r>
          </a:p>
        </p:txBody>
      </p:sp>
      <p:sp>
        <p:nvSpPr>
          <p:cNvPr id="21" name="Rectangle 20"/>
          <p:cNvSpPr/>
          <p:nvPr/>
        </p:nvSpPr>
        <p:spPr>
          <a:xfrm>
            <a:off x="1908175" y="4157662"/>
            <a:ext cx="2133600" cy="400110"/>
          </a:xfrm>
          <a:prstGeom prst="rect">
            <a:avLst/>
          </a:prstGeom>
          <a:noFill/>
        </p:spPr>
        <p:txBody>
          <a:bodyPr>
            <a:spAutoFit/>
          </a:bodyPr>
          <a:lstStyle/>
          <a:p>
            <a:pPr algn="ctr">
              <a:defRPr/>
            </a:pPr>
            <a:r>
              <a:rPr lang="en-US" sz="2000"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a:ea typeface="+mn-ea"/>
                <a:cs typeface="+mn-cs"/>
              </a:rPr>
              <a:t>you better!</a:t>
            </a:r>
            <a:endParaRPr lang="en-US"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mn-ea"/>
              <a:cs typeface="+mn-cs"/>
            </a:endParaRPr>
          </a:p>
        </p:txBody>
      </p:sp>
      <p:sp>
        <p:nvSpPr>
          <p:cNvPr id="22" name="Rectangle 21"/>
          <p:cNvSpPr/>
          <p:nvPr/>
        </p:nvSpPr>
        <p:spPr>
          <a:xfrm>
            <a:off x="858837" y="4071937"/>
            <a:ext cx="936475" cy="1200330"/>
          </a:xfrm>
          <a:prstGeom prst="rect">
            <a:avLst/>
          </a:prstGeom>
          <a:noFill/>
        </p:spPr>
        <p:txBody>
          <a:bodyPr>
            <a:spAutoFit/>
          </a:bodyPr>
          <a:lstStyle/>
          <a:p>
            <a:pPr algn="ctr">
              <a:defRPr/>
            </a:pPr>
            <a:r>
              <a:rPr lang="en-US"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mn-ea"/>
                <a:cs typeface="+mn-cs"/>
              </a:rPr>
              <a:t>NO!</a:t>
            </a:r>
          </a:p>
        </p:txBody>
      </p:sp>
      <p:sp>
        <p:nvSpPr>
          <p:cNvPr id="23" name="Rectangle 22"/>
          <p:cNvSpPr/>
          <p:nvPr/>
        </p:nvSpPr>
        <p:spPr>
          <a:xfrm>
            <a:off x="5708650" y="5264150"/>
            <a:ext cx="2209800" cy="523220"/>
          </a:xfrm>
          <a:prstGeom prst="rect">
            <a:avLst/>
          </a:prstGeom>
          <a:noFill/>
        </p:spPr>
        <p:txBody>
          <a:bodyPr>
            <a:spAutoFit/>
          </a:bodyPr>
          <a:lstStyle/>
          <a:p>
            <a:pPr algn="ctr">
              <a:defRPr/>
            </a:pPr>
            <a:r>
              <a:rPr lang="en-US"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mn-ea"/>
                <a:cs typeface="+mn-cs"/>
              </a:rPr>
              <a:t>Fight</a:t>
            </a:r>
          </a:p>
        </p:txBody>
      </p:sp>
      <p:sp>
        <p:nvSpPr>
          <p:cNvPr id="11285" name="Rectangle 27"/>
          <p:cNvSpPr>
            <a:spLocks noGrp="1" noChangeArrowheads="1"/>
          </p:cNvSpPr>
          <p:nvPr>
            <p:ph type="title"/>
          </p:nvPr>
        </p:nvSpPr>
        <p:spPr/>
        <p:txBody>
          <a:bodyPr/>
          <a:lstStyle/>
          <a:p>
            <a:pPr eaLnBrk="1" hangingPunct="1"/>
            <a:r>
              <a:rPr lang="en-US">
                <a:latin typeface="Arial" charset="0"/>
                <a:ea typeface="Osaka" charset="0"/>
              </a:rPr>
              <a:t>Conflict Resolution in Recovery</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p:cNvSpPr>
            <a:spLocks noGrp="1" noChangeArrowheads="1"/>
          </p:cNvSpPr>
          <p:nvPr>
            <p:ph type="title"/>
          </p:nvPr>
        </p:nvSpPr>
        <p:spPr/>
        <p:txBody>
          <a:bodyPr/>
          <a:lstStyle/>
          <a:p>
            <a:pPr eaLnBrk="1" hangingPunct="1"/>
            <a:r>
              <a:rPr lang="en-US">
                <a:latin typeface="Arial" charset="0"/>
                <a:ea typeface="Osaka" charset="0"/>
              </a:rPr>
              <a:t>How Did Your Brain React?</a:t>
            </a:r>
          </a:p>
        </p:txBody>
      </p:sp>
      <p:sp>
        <p:nvSpPr>
          <p:cNvPr id="17411" name="Rectangle 7"/>
          <p:cNvSpPr>
            <a:spLocks noGrp="1" noChangeArrowheads="1"/>
          </p:cNvSpPr>
          <p:nvPr>
            <p:ph type="body" idx="1"/>
          </p:nvPr>
        </p:nvSpPr>
        <p:spPr>
          <a:xfrm>
            <a:off x="2514600" y="1752600"/>
            <a:ext cx="6019800" cy="4419600"/>
          </a:xfrm>
        </p:spPr>
        <p:txBody>
          <a:bodyPr/>
          <a:lstStyle/>
          <a:p>
            <a:pPr eaLnBrk="1" hangingPunct="1">
              <a:spcBef>
                <a:spcPct val="170000"/>
              </a:spcBef>
            </a:pPr>
            <a:r>
              <a:rPr lang="en-US" sz="2100" dirty="0">
                <a:latin typeface="Arial" charset="0"/>
                <a:ea typeface="Osaka" charset="0"/>
              </a:rPr>
              <a:t>How </a:t>
            </a:r>
            <a:r>
              <a:rPr lang="en-US" sz="2100" dirty="0" smtClean="0">
                <a:latin typeface="Arial" charset="0"/>
                <a:ea typeface="Osaka" charset="0"/>
              </a:rPr>
              <a:t>does the brain </a:t>
            </a:r>
            <a:r>
              <a:rPr lang="en-US" sz="2100" dirty="0">
                <a:latin typeface="Arial" charset="0"/>
                <a:ea typeface="Osaka" charset="0"/>
              </a:rPr>
              <a:t>react in these scenarios?</a:t>
            </a:r>
          </a:p>
          <a:p>
            <a:pPr eaLnBrk="1" hangingPunct="1">
              <a:spcBef>
                <a:spcPct val="170000"/>
              </a:spcBef>
            </a:pPr>
            <a:r>
              <a:rPr lang="en-US" sz="2100" dirty="0">
                <a:latin typeface="Arial" charset="0"/>
                <a:ea typeface="Osaka" charset="0"/>
              </a:rPr>
              <a:t>Did the sense of </a:t>
            </a:r>
            <a:r>
              <a:rPr lang="ja-JP" altLang="en-US" sz="2100" dirty="0">
                <a:solidFill>
                  <a:srgbClr val="008080"/>
                </a:solidFill>
                <a:latin typeface="Arial" charset="0"/>
                <a:ea typeface="Osaka" charset="0"/>
              </a:rPr>
              <a:t>“</a:t>
            </a:r>
            <a:r>
              <a:rPr lang="en-US" sz="2100" dirty="0">
                <a:solidFill>
                  <a:srgbClr val="008080"/>
                </a:solidFill>
                <a:latin typeface="Arial" charset="0"/>
                <a:ea typeface="Osaka" charset="0"/>
              </a:rPr>
              <a:t>fight or flight</a:t>
            </a:r>
            <a:r>
              <a:rPr lang="ja-JP" altLang="en-US" sz="2100" dirty="0">
                <a:solidFill>
                  <a:srgbClr val="008080"/>
                </a:solidFill>
                <a:latin typeface="Arial" charset="0"/>
                <a:ea typeface="Osaka" charset="0"/>
              </a:rPr>
              <a:t>”</a:t>
            </a:r>
            <a:r>
              <a:rPr lang="en-US" sz="2100" dirty="0">
                <a:latin typeface="Arial" charset="0"/>
                <a:ea typeface="Osaka" charset="0"/>
              </a:rPr>
              <a:t> trigger in your brain?</a:t>
            </a:r>
          </a:p>
          <a:p>
            <a:pPr eaLnBrk="1" hangingPunct="1">
              <a:spcBef>
                <a:spcPct val="170000"/>
              </a:spcBef>
            </a:pPr>
            <a:r>
              <a:rPr lang="en-US" sz="2100" dirty="0" smtClean="0">
                <a:latin typeface="Arial" charset="0"/>
                <a:ea typeface="Osaka" charset="0"/>
              </a:rPr>
              <a:t>How </a:t>
            </a:r>
            <a:r>
              <a:rPr lang="en-US" sz="2100" dirty="0">
                <a:latin typeface="Arial" charset="0"/>
                <a:ea typeface="Osaka" charset="0"/>
              </a:rPr>
              <a:t>would you typically react </a:t>
            </a:r>
            <a:r>
              <a:rPr lang="en-US" sz="2100" dirty="0" smtClean="0">
                <a:latin typeface="Arial" charset="0"/>
                <a:ea typeface="Osaka" charset="0"/>
              </a:rPr>
              <a:t>in </a:t>
            </a:r>
            <a:r>
              <a:rPr lang="en-US" sz="2100" dirty="0">
                <a:latin typeface="Arial" charset="0"/>
                <a:ea typeface="Osaka" charset="0"/>
              </a:rPr>
              <a:t>your every day life?</a:t>
            </a:r>
          </a:p>
        </p:txBody>
      </p:sp>
      <p:pic>
        <p:nvPicPr>
          <p:cNvPr id="2" name="Picture 1" descr="MC900232446.WMF"/>
          <p:cNvPicPr>
            <a:picLocks noChangeAspect="1"/>
          </p:cNvPicPr>
          <p:nvPr/>
        </p:nvPicPr>
        <p:blipFill>
          <a:blip r:embed="rId3" cstate="email">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4724400" y="4419600"/>
            <a:ext cx="1930400" cy="1574800"/>
          </a:xfrm>
          <a:prstGeom prst="rect">
            <a:avLst/>
          </a:prstGeom>
        </p:spPr>
      </p:pic>
      <p:pic>
        <p:nvPicPr>
          <p:cNvPr id="3" name="Picture 2" descr="MC900141209.WMF"/>
          <p:cNvPicPr>
            <a:picLocks noChangeAspect="1"/>
          </p:cNvPicPr>
          <p:nvPr/>
        </p:nvPicPr>
        <p:blipFill>
          <a:blip r:embed="rId4" cstate="email">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a:xfrm>
            <a:off x="961915" y="2895600"/>
            <a:ext cx="1324085" cy="2514600"/>
          </a:xfrm>
          <a:prstGeom prst="rect">
            <a:avLst/>
          </a:prstGeom>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body" idx="1"/>
          </p:nvPr>
        </p:nvSpPr>
        <p:spPr>
          <a:xfrm>
            <a:off x="762000" y="1828800"/>
            <a:ext cx="7772400" cy="4495800"/>
          </a:xfrm>
        </p:spPr>
        <p:txBody>
          <a:bodyPr/>
          <a:lstStyle/>
          <a:p>
            <a:pPr marL="0" indent="0" eaLnBrk="1" hangingPunct="1">
              <a:buFontTx/>
              <a:buNone/>
            </a:pPr>
            <a:r>
              <a:rPr lang="en-US">
                <a:solidFill>
                  <a:srgbClr val="008080"/>
                </a:solidFill>
                <a:latin typeface="Arial" charset="0"/>
                <a:ea typeface="Osaka" charset="0"/>
              </a:rPr>
              <a:t>The cortex</a:t>
            </a:r>
            <a:r>
              <a:rPr lang="en-US">
                <a:latin typeface="Arial" charset="0"/>
                <a:ea typeface="Osaka" charset="0"/>
              </a:rPr>
              <a:t> located in the front part of the brain.</a:t>
            </a:r>
          </a:p>
          <a:p>
            <a:pPr marL="628650" lvl="1" indent="-288925" eaLnBrk="1" hangingPunct="1">
              <a:spcBef>
                <a:spcPct val="110000"/>
              </a:spcBef>
              <a:buFont typeface="Times" charset="0"/>
              <a:buChar char="•"/>
            </a:pPr>
            <a:r>
              <a:rPr lang="en-US">
                <a:latin typeface="Arial" charset="0"/>
                <a:ea typeface="Osaka" charset="0"/>
              </a:rPr>
              <a:t>It functions are decision-making, problem solving, creativity and discovery.</a:t>
            </a:r>
          </a:p>
          <a:p>
            <a:pPr marL="628650" lvl="1" indent="-288925" eaLnBrk="1" hangingPunct="1">
              <a:spcBef>
                <a:spcPct val="110000"/>
              </a:spcBef>
              <a:buFont typeface="Times" charset="0"/>
              <a:buChar char="•"/>
            </a:pPr>
            <a:r>
              <a:rPr lang="en-US">
                <a:latin typeface="Arial" charset="0"/>
                <a:ea typeface="Osaka" charset="0"/>
              </a:rPr>
              <a:t>It can be trained to be mindful.</a:t>
            </a:r>
          </a:p>
          <a:p>
            <a:pPr marL="628650" lvl="1" indent="-288925" eaLnBrk="1" hangingPunct="1">
              <a:spcBef>
                <a:spcPct val="110000"/>
              </a:spcBef>
              <a:buFont typeface="Times" charset="0"/>
              <a:buChar char="•"/>
            </a:pPr>
            <a:r>
              <a:rPr lang="en-US">
                <a:latin typeface="Arial" charset="0"/>
                <a:ea typeface="Osaka" charset="0"/>
              </a:rPr>
              <a:t>It reacts positively to options.</a:t>
            </a:r>
          </a:p>
          <a:p>
            <a:pPr marL="628650" lvl="1" indent="-288925" eaLnBrk="1" hangingPunct="1">
              <a:spcBef>
                <a:spcPct val="110000"/>
              </a:spcBef>
              <a:buFont typeface="Times" charset="0"/>
              <a:buChar char="•"/>
            </a:pPr>
            <a:r>
              <a:rPr lang="en-US">
                <a:latin typeface="Arial" charset="0"/>
                <a:ea typeface="Osaka" charset="0"/>
              </a:rPr>
              <a:t>It is like your internal computer.</a:t>
            </a:r>
          </a:p>
          <a:p>
            <a:pPr marL="628650" lvl="1" indent="-288925" eaLnBrk="1" hangingPunct="1">
              <a:spcBef>
                <a:spcPct val="110000"/>
              </a:spcBef>
              <a:buFont typeface="Times" charset="0"/>
              <a:buChar char="•"/>
            </a:pPr>
            <a:r>
              <a:rPr lang="en-US">
                <a:latin typeface="Arial" charset="0"/>
                <a:ea typeface="Osaka" charset="0"/>
              </a:rPr>
              <a:t>It helps you to sort, process and store information.</a:t>
            </a:r>
          </a:p>
        </p:txBody>
      </p:sp>
      <p:sp>
        <p:nvSpPr>
          <p:cNvPr id="18435" name="Rectangle 6"/>
          <p:cNvSpPr>
            <a:spLocks noGrp="1" noChangeArrowheads="1"/>
          </p:cNvSpPr>
          <p:nvPr>
            <p:ph type="title"/>
          </p:nvPr>
        </p:nvSpPr>
        <p:spPr/>
        <p:txBody>
          <a:bodyPr/>
          <a:lstStyle/>
          <a:p>
            <a:pPr eaLnBrk="1" hangingPunct="1"/>
            <a:r>
              <a:rPr lang="en-US">
                <a:latin typeface="Arial" charset="0"/>
                <a:ea typeface="Osaka" charset="0"/>
              </a:rPr>
              <a:t>Location of the Cortex in the Brain</a:t>
            </a:r>
          </a:p>
        </p:txBody>
      </p:sp>
      <p:pic>
        <p:nvPicPr>
          <p:cNvPr id="18436" name="Picture 15" descr="bd05199_"/>
          <p:cNvPicPr>
            <a:picLocks noChangeAspect="1" noChangeArrowheads="1"/>
          </p:cNvPicPr>
          <p:nvPr/>
        </p:nvPicPr>
        <p:blipFill>
          <a:blip r:embed="rId3" cstate="email">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rot="10800000" flipV="1">
            <a:off x="6324600" y="3581400"/>
            <a:ext cx="1447800"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p:cNvSpPr>
            <a:spLocks noChangeArrowheads="1"/>
          </p:cNvSpPr>
          <p:nvPr/>
        </p:nvSpPr>
        <p:spPr bwMode="auto">
          <a:xfrm>
            <a:off x="4648200" y="1371600"/>
            <a:ext cx="4038600" cy="304800"/>
          </a:xfrm>
          <a:prstGeom prst="rect">
            <a:avLst/>
          </a:prstGeom>
          <a:noFill/>
          <a:ln w="9525">
            <a:noFill/>
            <a:miter lim="800000"/>
            <a:headEnd/>
            <a:tailEnd/>
          </a:ln>
          <a:effectLst/>
        </p:spPr>
        <p:txBody>
          <a:bodyPr anchor="ctr"/>
          <a:lstStyle/>
          <a:p>
            <a:pPr eaLnBrk="1" hangingPunct="1"/>
            <a:r>
              <a:rPr lang="en-US" sz="2800" b="1" i="1">
                <a:solidFill>
                  <a:schemeClr val="tx2"/>
                </a:solidFill>
                <a:effectLst>
                  <a:outerShdw blurRad="38100" dist="38100" dir="2700000" algn="tl">
                    <a:srgbClr val="DDDDDD"/>
                  </a:outerShdw>
                </a:effectLst>
                <a:latin typeface="Staccato222 BT" charset="0"/>
              </a:rPr>
              <a:t>Let Us Find Another…</a:t>
            </a:r>
          </a:p>
        </p:txBody>
      </p:sp>
      <p:sp>
        <p:nvSpPr>
          <p:cNvPr id="19459" name="WordArt 5"/>
          <p:cNvSpPr>
            <a:spLocks noChangeArrowheads="1" noChangeShapeType="1" noTextEdit="1"/>
          </p:cNvSpPr>
          <p:nvPr/>
        </p:nvSpPr>
        <p:spPr bwMode="auto">
          <a:xfrm>
            <a:off x="838200" y="1295400"/>
            <a:ext cx="1352550" cy="990600"/>
          </a:xfrm>
          <a:prstGeom prst="rect">
            <a:avLst/>
          </a:prstGeom>
        </p:spPr>
        <p:txBody>
          <a:bodyPr wrap="none" fromWordArt="1">
            <a:prstTxWarp prst="textSlantUp">
              <a:avLst>
                <a:gd name="adj" fmla="val 55556"/>
              </a:avLst>
            </a:prstTxWarp>
          </a:bodyPr>
          <a:lstStyle/>
          <a:p>
            <a:pPr algn="ctr"/>
            <a:r>
              <a:rPr lang="en-US" sz="3600" kern="10">
                <a:ln w="9525">
                  <a:solidFill>
                    <a:srgbClr val="000000"/>
                  </a:solidFill>
                  <a:round/>
                  <a:headEnd/>
                  <a:tailEnd/>
                </a:ln>
                <a:solidFill>
                  <a:srgbClr val="FF0000"/>
                </a:solidFill>
                <a:latin typeface="Arial Black"/>
                <a:ea typeface="Arial Black"/>
                <a:cs typeface="Arial Black"/>
              </a:rPr>
              <a:t>Cortex</a:t>
            </a:r>
          </a:p>
        </p:txBody>
      </p:sp>
      <p:sp>
        <p:nvSpPr>
          <p:cNvPr id="19460" name="WordArt 6"/>
          <p:cNvSpPr>
            <a:spLocks noChangeArrowheads="1" noChangeShapeType="1" noTextEdit="1"/>
          </p:cNvSpPr>
          <p:nvPr/>
        </p:nvSpPr>
        <p:spPr bwMode="auto">
          <a:xfrm>
            <a:off x="762000" y="3048000"/>
            <a:ext cx="2590800" cy="647700"/>
          </a:xfrm>
          <a:prstGeom prst="rect">
            <a:avLst/>
          </a:prstGeom>
        </p:spPr>
        <p:txBody>
          <a:bodyPr spcFirstLastPara="1" wrap="none" fromWordArt="1">
            <a:prstTxWarp prst="textArchUp">
              <a:avLst>
                <a:gd name="adj" fmla="val 11210100"/>
              </a:avLst>
            </a:prstTxWarp>
          </a:bodyPr>
          <a:lstStyle/>
          <a:p>
            <a:pPr algn="ctr"/>
            <a:r>
              <a:rPr lang="en-US" sz="3600" kern="10">
                <a:ln w="9525">
                  <a:solidFill>
                    <a:srgbClr val="000000"/>
                  </a:solidFill>
                  <a:round/>
                  <a:headEnd/>
                  <a:tailEnd/>
                </a:ln>
                <a:solidFill>
                  <a:srgbClr val="FF6600"/>
                </a:solidFill>
                <a:latin typeface="Arial Black"/>
                <a:ea typeface="Arial Black"/>
                <a:cs typeface="Arial Black"/>
              </a:rPr>
              <a:t>I believe...</a:t>
            </a:r>
          </a:p>
        </p:txBody>
      </p:sp>
      <p:sp>
        <p:nvSpPr>
          <p:cNvPr id="19461" name="WordArt 7"/>
          <p:cNvSpPr>
            <a:spLocks noChangeArrowheads="1" noChangeShapeType="1" noTextEdit="1"/>
          </p:cNvSpPr>
          <p:nvPr/>
        </p:nvSpPr>
        <p:spPr bwMode="auto">
          <a:xfrm>
            <a:off x="5943600" y="2819400"/>
            <a:ext cx="1752600" cy="914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Wave1">
              <a:avLst>
                <a:gd name="adj1" fmla="val 13005"/>
                <a:gd name="adj2" fmla="val 343"/>
              </a:avLst>
            </a:prstTxWarp>
          </a:bodyPr>
          <a:lstStyle/>
          <a:p>
            <a:pPr algn="ctr"/>
            <a:r>
              <a:rPr lang="en-US" sz="3600" kern="10">
                <a:solidFill>
                  <a:srgbClr val="0000FF"/>
                </a:solidFill>
                <a:effectLst>
                  <a:outerShdw blurRad="63500" dist="53882" dir="2700000" algn="ctr" rotWithShape="0">
                    <a:srgbClr val="C0C0C0">
                      <a:alpha val="74998"/>
                    </a:srgbClr>
                  </a:outerShdw>
                </a:effectLst>
                <a:latin typeface="Lucida Sans Typewriter"/>
                <a:ea typeface="Lucida Sans Typewriter"/>
                <a:cs typeface="Lucida Sans Typewriter"/>
              </a:rPr>
              <a:t>Consider</a:t>
            </a:r>
          </a:p>
        </p:txBody>
      </p:sp>
      <p:sp>
        <p:nvSpPr>
          <p:cNvPr id="19462" name="WordArt 8"/>
          <p:cNvSpPr>
            <a:spLocks noChangeArrowheads="1" noChangeShapeType="1" noTextEdit="1"/>
          </p:cNvSpPr>
          <p:nvPr/>
        </p:nvSpPr>
        <p:spPr bwMode="auto">
          <a:xfrm rot="-1587430">
            <a:off x="914400" y="4648200"/>
            <a:ext cx="2149475" cy="603250"/>
          </a:xfrm>
          <a:prstGeom prst="rect">
            <a:avLst/>
          </a:prstGeom>
        </p:spPr>
        <p:txBody>
          <a:bodyPr wrap="none" fromWordArt="1">
            <a:prstTxWarp prst="textDeflateBottom">
              <a:avLst>
                <a:gd name="adj" fmla="val 40074"/>
              </a:avLst>
            </a:prstTxWarp>
            <a:scene3d>
              <a:camera prst="legacyPerspectiveFront">
                <a:rot lat="19799986" lon="19439992" rev="0"/>
              </a:camera>
              <a:lightRig rig="legacyNormal2" dir="t"/>
            </a:scene3d>
            <a:sp3d extrusionH="354000" prstMaterial="legacyMatte">
              <a:extrusionClr>
                <a:srgbClr val="939676"/>
              </a:extrusionClr>
            </a:sp3d>
          </a:bodyPr>
          <a:lstStyle/>
          <a:p>
            <a:pPr algn="ctr"/>
            <a:r>
              <a:rPr lang="en-US" sz="3600" kern="10">
                <a:ln w="9525">
                  <a:round/>
                  <a:headEnd/>
                  <a:tailEnd/>
                </a:ln>
                <a:solidFill>
                  <a:srgbClr val="FFFF00"/>
                </a:solidFill>
                <a:latin typeface="Ravie"/>
                <a:ea typeface="Ravie"/>
                <a:cs typeface="Ravie"/>
              </a:rPr>
              <a:t>I wonder</a:t>
            </a:r>
          </a:p>
        </p:txBody>
      </p:sp>
      <p:sp>
        <p:nvSpPr>
          <p:cNvPr id="19463" name="WordArt 9"/>
          <p:cNvSpPr>
            <a:spLocks noChangeArrowheads="1" noChangeShapeType="1" noTextEdit="1"/>
          </p:cNvSpPr>
          <p:nvPr/>
        </p:nvSpPr>
        <p:spPr bwMode="auto">
          <a:xfrm>
            <a:off x="7239000" y="2133600"/>
            <a:ext cx="1066800" cy="609600"/>
          </a:xfrm>
          <a:prstGeom prst="rect">
            <a:avLst/>
          </a:prstGeom>
        </p:spPr>
        <p:txBody>
          <a:bodyPr wrap="none" fromWordArt="1">
            <a:prstTxWarp prst="textPlain">
              <a:avLst>
                <a:gd name="adj" fmla="val 50000"/>
              </a:avLst>
            </a:prstTxWarp>
          </a:bodyPr>
          <a:lstStyle/>
          <a:p>
            <a:pPr algn="ctr"/>
            <a:r>
              <a:rPr lang="en-US" sz="2000" i="1" kern="10">
                <a:ln w="9525">
                  <a:solidFill>
                    <a:srgbClr val="000000"/>
                  </a:solidFill>
                  <a:round/>
                  <a:headEnd/>
                  <a:tailEnd/>
                </a:ln>
                <a:solidFill>
                  <a:srgbClr val="FFFFFF"/>
                </a:solidFill>
                <a:effectLst>
                  <a:outerShdw blurRad="63500" dist="38099" dir="2700000" algn="ctr" rotWithShape="0">
                    <a:srgbClr val="000000">
                      <a:alpha val="74998"/>
                    </a:srgbClr>
                  </a:outerShdw>
                </a:effectLst>
                <a:latin typeface="Comic Sans MS"/>
                <a:ea typeface="Comic Sans MS"/>
                <a:cs typeface="Comic Sans MS"/>
              </a:rPr>
              <a:t>Often</a:t>
            </a:r>
          </a:p>
        </p:txBody>
      </p:sp>
      <p:sp>
        <p:nvSpPr>
          <p:cNvPr id="19464" name="WordArt 10" descr="White marble"/>
          <p:cNvSpPr>
            <a:spLocks noChangeArrowheads="1" noChangeShapeType="1" noTextEdit="1"/>
          </p:cNvSpPr>
          <p:nvPr/>
        </p:nvSpPr>
        <p:spPr bwMode="auto">
          <a:xfrm>
            <a:off x="7010400" y="5257800"/>
            <a:ext cx="1219200" cy="87630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en-US" sz="3600" kern="10">
                <a:ln w="9525">
                  <a:round/>
                  <a:headEnd/>
                  <a:tailEnd/>
                </a:ln>
                <a:blipFill dpi="0" rotWithShape="0">
                  <a:blip r:embed="rId3"/>
                  <a:srcRect/>
                  <a:tile tx="0" ty="0" sx="100000" sy="100000" flip="none" algn="tl"/>
                </a:blipFill>
                <a:latin typeface="French Script MT"/>
                <a:ea typeface="French Script MT"/>
                <a:cs typeface="French Script MT"/>
              </a:rPr>
              <a:t>I would like</a:t>
            </a:r>
          </a:p>
        </p:txBody>
      </p:sp>
      <p:sp>
        <p:nvSpPr>
          <p:cNvPr id="19465" name="WordArt 11"/>
          <p:cNvSpPr>
            <a:spLocks noChangeArrowheads="1" noChangeShapeType="1" noTextEdit="1"/>
          </p:cNvSpPr>
          <p:nvPr/>
        </p:nvSpPr>
        <p:spPr bwMode="auto">
          <a:xfrm>
            <a:off x="1143000" y="3429000"/>
            <a:ext cx="1466850" cy="876300"/>
          </a:xfrm>
          <a:prstGeom prst="rect">
            <a:avLst/>
          </a:prstGeom>
        </p:spPr>
        <p:txBody>
          <a:bodyPr wrap="none" fromWordArt="1">
            <a:prstTxWarp prst="textCurveUp">
              <a:avLst>
                <a:gd name="adj" fmla="val 40356"/>
              </a:avLst>
            </a:prstTxWarp>
          </a:bodyPr>
          <a:lstStyle/>
          <a:p>
            <a:pPr algn="ctr"/>
            <a:r>
              <a:rPr lang="en-US" sz="3600" kern="10">
                <a:ln w="12700">
                  <a:solidFill>
                    <a:srgbClr val="000000"/>
                  </a:solidFill>
                  <a:round/>
                  <a:headEnd/>
                  <a:tailEnd/>
                </a:ln>
                <a:solidFill>
                  <a:srgbClr val="33CCCC"/>
                </a:solidFill>
                <a:effectLst>
                  <a:outerShdw blurRad="63500" dist="46662" dir="2115817" algn="ctr" rotWithShape="0">
                    <a:srgbClr val="000000">
                      <a:alpha val="74998"/>
                    </a:srgbClr>
                  </a:outerShdw>
                </a:effectLst>
                <a:latin typeface="Jokerman"/>
                <a:ea typeface="Jokerman"/>
                <a:cs typeface="Jokerman"/>
              </a:rPr>
              <a:t>Lets Discover</a:t>
            </a:r>
          </a:p>
        </p:txBody>
      </p:sp>
      <p:sp>
        <p:nvSpPr>
          <p:cNvPr id="19466" name="WordArt 12"/>
          <p:cNvSpPr>
            <a:spLocks noChangeArrowheads="1" noChangeShapeType="1" noTextEdit="1"/>
          </p:cNvSpPr>
          <p:nvPr/>
        </p:nvSpPr>
        <p:spPr bwMode="auto">
          <a:xfrm>
            <a:off x="5715000" y="4191000"/>
            <a:ext cx="2286000" cy="342900"/>
          </a:xfrm>
          <a:prstGeom prst="rect">
            <a:avLst/>
          </a:prstGeom>
        </p:spPr>
        <p:txBody>
          <a:bodyPr spcFirstLastPara="1" wrap="none" fromWordArt="1">
            <a:prstTxWarp prst="textArchUp">
              <a:avLst>
                <a:gd name="adj" fmla="val 10800004"/>
              </a:avLst>
            </a:prstTxWarp>
          </a:bodyPr>
          <a:lstStyle/>
          <a:p>
            <a:pPr algn="ctr"/>
            <a:r>
              <a:rPr lang="en-US" sz="3600" kern="10">
                <a:ln w="9525">
                  <a:solidFill>
                    <a:srgbClr val="000000"/>
                  </a:solidFill>
                  <a:round/>
                  <a:headEnd/>
                  <a:tailEnd/>
                </a:ln>
                <a:solidFill>
                  <a:srgbClr val="339966"/>
                </a:solidFill>
                <a:latin typeface="Arial Black"/>
                <a:ea typeface="Arial Black"/>
                <a:cs typeface="Arial Black"/>
              </a:rPr>
              <a:t>Stand Still</a:t>
            </a:r>
          </a:p>
        </p:txBody>
      </p:sp>
      <p:sp>
        <p:nvSpPr>
          <p:cNvPr id="19467" name="WordArt 13"/>
          <p:cNvSpPr>
            <a:spLocks noChangeArrowheads="1" noChangeShapeType="1" noTextEdit="1"/>
          </p:cNvSpPr>
          <p:nvPr/>
        </p:nvSpPr>
        <p:spPr bwMode="auto">
          <a:xfrm>
            <a:off x="3429000" y="6019800"/>
            <a:ext cx="3352800" cy="152400"/>
          </a:xfrm>
          <a:prstGeom prst="rect">
            <a:avLst/>
          </a:prstGeom>
        </p:spPr>
        <p:txBody>
          <a:bodyPr spcFirstLastPara="1" wrap="none" fromWordArt="1">
            <a:prstTxWarp prst="textArchDown">
              <a:avLst>
                <a:gd name="adj" fmla="val 75544"/>
              </a:avLst>
            </a:prstTxWarp>
          </a:bodyPr>
          <a:lstStyle/>
          <a:p>
            <a:pPr algn="ctr"/>
            <a:r>
              <a:rPr lang="en-US" sz="3600" kern="10">
                <a:ln w="9525">
                  <a:solidFill>
                    <a:srgbClr val="000000"/>
                  </a:solidFill>
                  <a:round/>
                  <a:headEnd/>
                  <a:tailEnd/>
                </a:ln>
                <a:solidFill>
                  <a:srgbClr val="339966"/>
                </a:solidFill>
                <a:latin typeface="Arial Black"/>
                <a:ea typeface="Arial Black"/>
                <a:cs typeface="Arial Black"/>
              </a:rPr>
              <a:t>Back-up the Train</a:t>
            </a:r>
          </a:p>
        </p:txBody>
      </p:sp>
      <p:pic>
        <p:nvPicPr>
          <p:cNvPr id="19468" name="Picture 14" descr="bs02040_"/>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3352800" y="1557338"/>
            <a:ext cx="990600" cy="149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9" name="Picture 15" descr="bd05199_"/>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rot="10800000" flipV="1">
            <a:off x="3581400" y="3276600"/>
            <a:ext cx="1676400"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16"/>
          <p:cNvSpPr/>
          <p:nvPr/>
        </p:nvSpPr>
        <p:spPr>
          <a:xfrm>
            <a:off x="6380162" y="4687887"/>
            <a:ext cx="2137125" cy="369333"/>
          </a:xfrm>
          <a:prstGeom prst="rect">
            <a:avLst/>
          </a:prstGeom>
          <a:noFill/>
        </p:spPr>
        <p:txBody>
          <a:bodyPr wrap="none">
            <a:spAutoFit/>
          </a:bodyPr>
          <a:lstStyle/>
          <a:p>
            <a:pPr algn="ctr">
              <a:defRPr/>
            </a:pPr>
            <a:r>
              <a:rPr lang="en-US" b="1" kern="1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Lucida Sans Typewriter"/>
                <a:ea typeface="+mn-ea"/>
                <a:cs typeface="+mn-cs"/>
              </a:rPr>
              <a:t>Is it possible</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mn-ea"/>
              <a:cs typeface="+mn-cs"/>
            </a:endParaRPr>
          </a:p>
        </p:txBody>
      </p:sp>
      <p:sp>
        <p:nvSpPr>
          <p:cNvPr id="18" name="Rectangle 17"/>
          <p:cNvSpPr/>
          <p:nvPr/>
        </p:nvSpPr>
        <p:spPr>
          <a:xfrm>
            <a:off x="1908175" y="2179637"/>
            <a:ext cx="1231351" cy="369333"/>
          </a:xfrm>
          <a:prstGeom prst="rect">
            <a:avLst/>
          </a:prstGeom>
          <a:noFill/>
        </p:spPr>
        <p:txBody>
          <a:bodyPr>
            <a:spAutoFit/>
          </a:bodyPr>
          <a:lstStyle/>
          <a:p>
            <a:pPr algn="ctr">
              <a:defRPr/>
            </a:pPr>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mn-ea"/>
                <a:cs typeface="+mn-cs"/>
              </a:rPr>
              <a:t>Will you</a:t>
            </a:r>
          </a:p>
        </p:txBody>
      </p:sp>
      <p:sp>
        <p:nvSpPr>
          <p:cNvPr id="19" name="Rectangle 18"/>
          <p:cNvSpPr/>
          <p:nvPr/>
        </p:nvSpPr>
        <p:spPr>
          <a:xfrm>
            <a:off x="4678362" y="1889125"/>
            <a:ext cx="1800494" cy="923330"/>
          </a:xfrm>
          <a:prstGeom prst="rect">
            <a:avLst/>
          </a:prstGeom>
          <a:noFill/>
        </p:spPr>
        <p:txBody>
          <a:bodyPr wrap="none">
            <a:spAutoFit/>
          </a:bodyPr>
          <a:lstStyle/>
          <a:p>
            <a:pPr algn="ctr">
              <a:defRPr/>
            </a:pPr>
            <a:r>
              <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mn-ea"/>
                <a:cs typeface="+mn-cs"/>
              </a:rPr>
              <a:t>YES!</a:t>
            </a:r>
          </a:p>
        </p:txBody>
      </p:sp>
      <p:sp>
        <p:nvSpPr>
          <p:cNvPr id="20" name="Rectangle 19"/>
          <p:cNvSpPr/>
          <p:nvPr/>
        </p:nvSpPr>
        <p:spPr>
          <a:xfrm>
            <a:off x="844550" y="5599112"/>
            <a:ext cx="2377574" cy="646331"/>
          </a:xfrm>
          <a:prstGeom prst="rect">
            <a:avLst/>
          </a:prstGeom>
          <a:noFill/>
        </p:spPr>
        <p:txBody>
          <a:bodyPr>
            <a:spAutoFit/>
          </a:bodyPr>
          <a:lstStyle/>
          <a:p>
            <a:pPr algn="ctr">
              <a:defRPr/>
            </a:pPr>
            <a:r>
              <a:rPr lang="en-US"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mn-ea"/>
                <a:cs typeface="+mn-cs"/>
              </a:rPr>
              <a:t>Please</a:t>
            </a:r>
          </a:p>
        </p:txBody>
      </p:sp>
      <p:sp>
        <p:nvSpPr>
          <p:cNvPr id="21" name="Rectangle 20"/>
          <p:cNvSpPr/>
          <p:nvPr/>
        </p:nvSpPr>
        <p:spPr>
          <a:xfrm>
            <a:off x="3532187" y="4654550"/>
            <a:ext cx="2557111" cy="923330"/>
          </a:xfrm>
          <a:prstGeom prst="rect">
            <a:avLst/>
          </a:prstGeom>
          <a:noFill/>
        </p:spPr>
        <p:txBody>
          <a:bodyPr wrap="none">
            <a:spAutoFit/>
          </a:bodyPr>
          <a:lstStyle/>
          <a:p>
            <a:pPr algn="ctr">
              <a:defRPr/>
            </a:pPr>
            <a:r>
              <a:rPr lang="en-US"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mn-ea"/>
                <a:cs typeface="+mn-cs"/>
              </a:rPr>
              <a:t>Thank</a:t>
            </a:r>
            <a:r>
              <a:rPr lang="en-US"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mn-ea"/>
                <a:cs typeface="+mn-cs"/>
              </a:rPr>
              <a:t> </a:t>
            </a:r>
            <a:r>
              <a:rPr lang="en-US"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mn-ea"/>
                <a:cs typeface="+mn-cs"/>
              </a:rPr>
              <a:t>you</a:t>
            </a:r>
          </a:p>
        </p:txBody>
      </p:sp>
      <p:sp>
        <p:nvSpPr>
          <p:cNvPr id="19475" name="Rectangle 23"/>
          <p:cNvSpPr>
            <a:spLocks noGrp="1" noChangeArrowheads="1"/>
          </p:cNvSpPr>
          <p:nvPr>
            <p:ph type="title"/>
          </p:nvPr>
        </p:nvSpPr>
        <p:spPr/>
        <p:txBody>
          <a:bodyPr/>
          <a:lstStyle/>
          <a:p>
            <a:pPr eaLnBrk="1" hangingPunct="1"/>
            <a:r>
              <a:rPr lang="en-US">
                <a:latin typeface="Arial" charset="0"/>
                <a:ea typeface="Osaka" charset="0"/>
              </a:rPr>
              <a:t>Conflict Resolution in Recovery</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6"/>
          <p:cNvSpPr>
            <a:spLocks noGrp="1" noChangeArrowheads="1"/>
          </p:cNvSpPr>
          <p:nvPr>
            <p:ph type="title"/>
          </p:nvPr>
        </p:nvSpPr>
        <p:spPr/>
        <p:txBody>
          <a:bodyPr/>
          <a:lstStyle/>
          <a:p>
            <a:pPr eaLnBrk="1" hangingPunct="1"/>
            <a:r>
              <a:rPr lang="en-US">
                <a:latin typeface="Arial" charset="0"/>
                <a:ea typeface="Osaka" charset="0"/>
              </a:rPr>
              <a:t>The Cortex - Discovery</a:t>
            </a:r>
          </a:p>
        </p:txBody>
      </p:sp>
      <p:sp>
        <p:nvSpPr>
          <p:cNvPr id="20483" name="Rectangle 7"/>
          <p:cNvSpPr>
            <a:spLocks noGrp="1" noChangeArrowheads="1"/>
          </p:cNvSpPr>
          <p:nvPr>
            <p:ph type="body" idx="1"/>
          </p:nvPr>
        </p:nvSpPr>
        <p:spPr>
          <a:xfrm>
            <a:off x="838200" y="1752600"/>
            <a:ext cx="7772400" cy="4343400"/>
          </a:xfrm>
        </p:spPr>
        <p:txBody>
          <a:bodyPr/>
          <a:lstStyle/>
          <a:p>
            <a:pPr eaLnBrk="1" hangingPunct="1"/>
            <a:r>
              <a:rPr lang="en-US" dirty="0">
                <a:latin typeface="Arial" charset="0"/>
                <a:ea typeface="Osaka" charset="0"/>
              </a:rPr>
              <a:t>We learn impulse control</a:t>
            </a:r>
          </a:p>
          <a:p>
            <a:pPr eaLnBrk="1" hangingPunct="1"/>
            <a:r>
              <a:rPr lang="en-US" dirty="0">
                <a:solidFill>
                  <a:srgbClr val="008080"/>
                </a:solidFill>
                <a:latin typeface="Arial" charset="0"/>
                <a:ea typeface="Osaka" charset="0"/>
              </a:rPr>
              <a:t>Maturity and imagination develops</a:t>
            </a:r>
          </a:p>
          <a:p>
            <a:pPr eaLnBrk="1" hangingPunct="1"/>
            <a:r>
              <a:rPr lang="en-US" dirty="0">
                <a:latin typeface="Arial" charset="0"/>
                <a:ea typeface="Osaka" charset="0"/>
              </a:rPr>
              <a:t>Decision making – judgment – reasoning</a:t>
            </a:r>
          </a:p>
          <a:p>
            <a:pPr eaLnBrk="1" hangingPunct="1"/>
            <a:r>
              <a:rPr lang="en-US" dirty="0">
                <a:solidFill>
                  <a:srgbClr val="008080"/>
                </a:solidFill>
                <a:latin typeface="Arial" charset="0"/>
                <a:ea typeface="Osaka" charset="0"/>
              </a:rPr>
              <a:t>Creativity and discovery</a:t>
            </a:r>
          </a:p>
          <a:p>
            <a:pPr eaLnBrk="1" hangingPunct="1"/>
            <a:r>
              <a:rPr lang="en-US" dirty="0">
                <a:latin typeface="Arial" charset="0"/>
                <a:ea typeface="Osaka" charset="0"/>
              </a:rPr>
              <a:t>Problem solving</a:t>
            </a:r>
          </a:p>
          <a:p>
            <a:pPr eaLnBrk="1" hangingPunct="1"/>
            <a:r>
              <a:rPr lang="en-US" dirty="0">
                <a:solidFill>
                  <a:srgbClr val="008080"/>
                </a:solidFill>
                <a:latin typeface="Arial" charset="0"/>
                <a:ea typeface="Osaka" charset="0"/>
              </a:rPr>
              <a:t>Romance develops into maturity and commitment</a:t>
            </a:r>
          </a:p>
        </p:txBody>
      </p:sp>
      <p:pic>
        <p:nvPicPr>
          <p:cNvPr id="20484" name="Picture 15" descr="bd05199_"/>
          <p:cNvPicPr>
            <a:picLocks noChangeAspect="1" noChangeArrowheads="1"/>
          </p:cNvPicPr>
          <p:nvPr/>
        </p:nvPicPr>
        <p:blipFill>
          <a:blip r:embed="rId3" cstate="email">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rot="10800000" flipV="1">
            <a:off x="6858000" y="1600200"/>
            <a:ext cx="13716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6"/>
          <p:cNvSpPr>
            <a:spLocks noGrp="1" noChangeArrowheads="1"/>
          </p:cNvSpPr>
          <p:nvPr>
            <p:ph type="title"/>
          </p:nvPr>
        </p:nvSpPr>
        <p:spPr/>
        <p:txBody>
          <a:bodyPr/>
          <a:lstStyle/>
          <a:p>
            <a:pPr eaLnBrk="1" hangingPunct="1"/>
            <a:r>
              <a:rPr lang="en-US">
                <a:latin typeface="Arial" charset="0"/>
                <a:ea typeface="Osaka" charset="0"/>
              </a:rPr>
              <a:t>Is What I am Going to Say…</a:t>
            </a:r>
          </a:p>
        </p:txBody>
      </p:sp>
      <p:sp>
        <p:nvSpPr>
          <p:cNvPr id="21507" name="Rectangle 7"/>
          <p:cNvSpPr>
            <a:spLocks noGrp="1" noChangeArrowheads="1"/>
          </p:cNvSpPr>
          <p:nvPr>
            <p:ph type="body" idx="1"/>
          </p:nvPr>
        </p:nvSpPr>
        <p:spPr>
          <a:xfrm>
            <a:off x="838200" y="1752600"/>
            <a:ext cx="7620000" cy="4419600"/>
          </a:xfrm>
        </p:spPr>
        <p:txBody>
          <a:bodyPr/>
          <a:lstStyle/>
          <a:p>
            <a:pPr eaLnBrk="1" hangingPunct="1">
              <a:spcBef>
                <a:spcPct val="75000"/>
              </a:spcBef>
            </a:pPr>
            <a:r>
              <a:rPr lang="en-US" sz="2000">
                <a:latin typeface="Arial" charset="0"/>
                <a:ea typeface="Osaka" charset="0"/>
              </a:rPr>
              <a:t>One helpful skill to learn is the ability to </a:t>
            </a:r>
            <a:r>
              <a:rPr lang="en-US" sz="2000">
                <a:solidFill>
                  <a:srgbClr val="008080"/>
                </a:solidFill>
                <a:latin typeface="Arial" charset="0"/>
                <a:ea typeface="Osaka" charset="0"/>
              </a:rPr>
              <a:t>stand still in the moment</a:t>
            </a:r>
            <a:r>
              <a:rPr lang="en-US" sz="2000">
                <a:latin typeface="Arial" charset="0"/>
                <a:ea typeface="Osaka" charset="0"/>
              </a:rPr>
              <a:t>. </a:t>
            </a:r>
          </a:p>
          <a:p>
            <a:pPr eaLnBrk="1" hangingPunct="1">
              <a:spcBef>
                <a:spcPct val="75000"/>
              </a:spcBef>
            </a:pPr>
            <a:r>
              <a:rPr lang="en-US" sz="2000">
                <a:latin typeface="Arial" charset="0"/>
                <a:ea typeface="Osaka" charset="0"/>
              </a:rPr>
              <a:t>In standing still in the moment, you learn to stop or slow down your thoughts and conflict process by asking yourself 3 questions:</a:t>
            </a:r>
          </a:p>
          <a:p>
            <a:pPr lvl="1" eaLnBrk="1" hangingPunct="1">
              <a:spcBef>
                <a:spcPct val="115000"/>
              </a:spcBef>
            </a:pPr>
            <a:r>
              <a:rPr lang="en-US" sz="1800">
                <a:latin typeface="Arial" charset="0"/>
                <a:ea typeface="Osaka" charset="0"/>
              </a:rPr>
              <a:t>Is what I am going to say (words and phrases) and the way I am going to say it (tone, inflection and gestures) going to build the relationship up? </a:t>
            </a:r>
          </a:p>
          <a:p>
            <a:pPr lvl="1" eaLnBrk="1" hangingPunct="1">
              <a:spcBef>
                <a:spcPct val="115000"/>
              </a:spcBef>
            </a:pPr>
            <a:r>
              <a:rPr lang="en-US" sz="1800">
                <a:latin typeface="Arial" charset="0"/>
                <a:ea typeface="Osaka" charset="0"/>
              </a:rPr>
              <a:t>Is it going to keep the relationship level? </a:t>
            </a:r>
          </a:p>
          <a:p>
            <a:pPr lvl="1" eaLnBrk="1" hangingPunct="1">
              <a:spcBef>
                <a:spcPct val="115000"/>
              </a:spcBef>
            </a:pPr>
            <a:r>
              <a:rPr lang="en-US" sz="1800">
                <a:latin typeface="Arial" charset="0"/>
                <a:ea typeface="Osaka" charset="0"/>
              </a:rPr>
              <a:t>Is it going to tear the relationship down?</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6"/>
          <p:cNvSpPr>
            <a:spLocks noGrp="1" noChangeArrowheads="1"/>
          </p:cNvSpPr>
          <p:nvPr>
            <p:ph type="title"/>
          </p:nvPr>
        </p:nvSpPr>
        <p:spPr/>
        <p:txBody>
          <a:bodyPr/>
          <a:lstStyle/>
          <a:p>
            <a:pPr eaLnBrk="1" hangingPunct="1"/>
            <a:r>
              <a:rPr lang="en-US">
                <a:latin typeface="Arial" charset="0"/>
                <a:ea typeface="Osaka" charset="0"/>
              </a:rPr>
              <a:t>Emotional Bank Account</a:t>
            </a:r>
          </a:p>
        </p:txBody>
      </p:sp>
      <p:sp>
        <p:nvSpPr>
          <p:cNvPr id="22531" name="Rectangle 7"/>
          <p:cNvSpPr>
            <a:spLocks noGrp="1" noChangeArrowheads="1"/>
          </p:cNvSpPr>
          <p:nvPr>
            <p:ph type="body" idx="1"/>
          </p:nvPr>
        </p:nvSpPr>
        <p:spPr>
          <a:xfrm>
            <a:off x="914400" y="1581150"/>
            <a:ext cx="7315200" cy="4438650"/>
          </a:xfrm>
        </p:spPr>
        <p:txBody>
          <a:bodyPr>
            <a:spAutoFit/>
          </a:bodyPr>
          <a:lstStyle/>
          <a:p>
            <a:pPr eaLnBrk="1" hangingPunct="1">
              <a:spcBef>
                <a:spcPct val="105000"/>
              </a:spcBef>
            </a:pPr>
            <a:r>
              <a:rPr lang="en-US" sz="2000" dirty="0">
                <a:latin typeface="Arial" charset="0"/>
                <a:ea typeface="Osaka" charset="0"/>
              </a:rPr>
              <a:t>Everyone maintains an </a:t>
            </a:r>
            <a:r>
              <a:rPr lang="en-US" sz="2000" dirty="0">
                <a:solidFill>
                  <a:srgbClr val="008080"/>
                </a:solidFill>
                <a:latin typeface="Arial" charset="0"/>
                <a:ea typeface="Osaka" charset="0"/>
              </a:rPr>
              <a:t>emotional bank account</a:t>
            </a:r>
            <a:r>
              <a:rPr lang="en-US" sz="2000" dirty="0">
                <a:latin typeface="Arial" charset="0"/>
                <a:ea typeface="Osaka" charset="0"/>
              </a:rPr>
              <a:t>.</a:t>
            </a:r>
          </a:p>
          <a:p>
            <a:pPr eaLnBrk="1" hangingPunct="1">
              <a:spcBef>
                <a:spcPct val="105000"/>
              </a:spcBef>
            </a:pPr>
            <a:r>
              <a:rPr lang="en-US" sz="2000" dirty="0">
                <a:latin typeface="Arial" charset="0"/>
                <a:ea typeface="Osaka" charset="0"/>
              </a:rPr>
              <a:t>We think we have reserves.</a:t>
            </a:r>
          </a:p>
          <a:p>
            <a:pPr eaLnBrk="1" hangingPunct="1">
              <a:spcBef>
                <a:spcPct val="105000"/>
              </a:spcBef>
            </a:pPr>
            <a:r>
              <a:rPr lang="en-US" sz="2000" dirty="0">
                <a:solidFill>
                  <a:srgbClr val="008080"/>
                </a:solidFill>
                <a:latin typeface="Arial" charset="0"/>
                <a:ea typeface="Osaka" charset="0"/>
              </a:rPr>
              <a:t>We lose reserves when we tear others down or lose control, resulting in the other person leaving – in some manner.</a:t>
            </a:r>
          </a:p>
          <a:p>
            <a:pPr eaLnBrk="1" hangingPunct="1">
              <a:spcBef>
                <a:spcPct val="105000"/>
              </a:spcBef>
            </a:pPr>
            <a:r>
              <a:rPr lang="en-US" sz="2000" dirty="0">
                <a:latin typeface="Arial" charset="0"/>
                <a:ea typeface="Osaka" charset="0"/>
              </a:rPr>
              <a:t>This takes on the response from the other as low tolerance over little things.</a:t>
            </a:r>
          </a:p>
          <a:p>
            <a:pPr eaLnBrk="1" hangingPunct="1">
              <a:spcBef>
                <a:spcPct val="105000"/>
              </a:spcBef>
            </a:pPr>
            <a:r>
              <a:rPr lang="en-US" sz="2000" dirty="0">
                <a:solidFill>
                  <a:srgbClr val="008080"/>
                </a:solidFill>
                <a:latin typeface="Arial" charset="0"/>
                <a:ea typeface="Osaka" charset="0"/>
              </a:rPr>
              <a:t>Do you or someone you know seem to be in this place?.</a:t>
            </a:r>
          </a:p>
          <a:p>
            <a:pPr eaLnBrk="1" hangingPunct="1">
              <a:spcBef>
                <a:spcPct val="105000"/>
              </a:spcBef>
            </a:pPr>
            <a:r>
              <a:rPr lang="en-US" sz="2000" dirty="0">
                <a:latin typeface="Arial" charset="0"/>
                <a:ea typeface="Osaka" charset="0"/>
              </a:rPr>
              <a:t>In what other ways do you see this happening around you or to you?</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Osaka"/>
        <a:cs typeface=""/>
      </a:majorFont>
      <a:minorFont>
        <a:latin typeface="Arial"/>
        <a:ea typeface="Osak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3705</TotalTime>
  <Words>1596</Words>
  <Application>Microsoft Office PowerPoint</Application>
  <PresentationFormat>On-screen Show (4:3)</PresentationFormat>
  <Paragraphs>198</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Blank Presentation</vt:lpstr>
      <vt:lpstr> Introduction to the Brain Model: Romancing the Brain in Recovery  New Mexico Highlands University 3rd Annual Conference  </vt:lpstr>
      <vt:lpstr>Location of the Limbic System</vt:lpstr>
      <vt:lpstr>Conflict Resolution in Recovery</vt:lpstr>
      <vt:lpstr>How Did Your Brain React?</vt:lpstr>
      <vt:lpstr>Location of the Cortex in the Brain</vt:lpstr>
      <vt:lpstr>Conflict Resolution in Recovery</vt:lpstr>
      <vt:lpstr>The Cortex - Discovery</vt:lpstr>
      <vt:lpstr>Is What I am Going to Say…</vt:lpstr>
      <vt:lpstr>Emotional Bank Account</vt:lpstr>
      <vt:lpstr>Understanding Relationships &amp; Conflict</vt:lpstr>
      <vt:lpstr>Five (5) Stages of Relationships</vt:lpstr>
      <vt:lpstr>Honeymoon Stage</vt:lpstr>
      <vt:lpstr>Disillusionment Stage</vt:lpstr>
      <vt:lpstr>More Disillusionment</vt:lpstr>
      <vt:lpstr>More Disillusionment</vt:lpstr>
      <vt:lpstr>Misery Stage</vt:lpstr>
      <vt:lpstr>Misery Stage</vt:lpstr>
      <vt:lpstr>More Misery</vt:lpstr>
      <vt:lpstr>Awakening Stage</vt:lpstr>
      <vt:lpstr>Awakening Stage</vt:lpstr>
      <vt:lpstr>More Awakening </vt:lpstr>
      <vt:lpstr>Needs Clarification</vt:lpstr>
      <vt:lpstr>Four (4) Types of Agreement </vt:lpstr>
      <vt:lpstr>Peace &amp; Calm Stage</vt:lpstr>
      <vt:lpstr>Please feel free to ask questions!  cynthia@naadac.org</vt:lpstr>
    </vt:vector>
  </TitlesOfParts>
  <Company>Misti Storie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Conflict Resolution in Recovery and Relapse Prevention</dc:title>
  <dc:creator>Misti Storie</dc:creator>
  <cp:lastModifiedBy>Cynthia Moreno Tuohy</cp:lastModifiedBy>
  <cp:revision>392</cp:revision>
  <dcterms:created xsi:type="dcterms:W3CDTF">2011-08-16T21:16:46Z</dcterms:created>
  <dcterms:modified xsi:type="dcterms:W3CDTF">2014-05-12T14:21:41Z</dcterms:modified>
</cp:coreProperties>
</file>